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геополитической нестабильности в современном мире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где возникают очаги нестабильности и почему их последствия выходят далеко за пределы региона.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помогает понять конфликты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 пространство влияет на политику и безопасность. Конфликты чаще вспыхивают там, где выгодны транспортные маршруты, не хватает воды и ресурсов, общество неоднородно, а власть слаба. После 1991 года таких зон стало больше из‑за столкновения интересов держав.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очага геополитической нестабильности
</a:t>
            </a:r>
            <a:endParaRPr lang="en-US" sz="2725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столкновения, вмешательство извне, разрушение инфраструктуры и перебои торговли создают эффект «цепной реакции» для соседей.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 национальные границы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накапливаются причины конфликта: противоречия внутри страны и спорные вопросы в соседстве. Напряжение быстро становится фактором внешней политики.
</a:t>
            </a:r>
            <a:endParaRPr lang="en-US" sz="122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очага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массовые перемещения населения и гуманитарные кризисы, а торговые связи ухудшаются. Так длительные войны превращаются в системный риск международной безопасности.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для экономики и людей
</a:t>
            </a:r>
            <a:endParaRPr lang="en-US" sz="12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9829" y="1215700"/>
            <a:ext cx="3472242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очаги нестабильности и их географические признаки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ключевых регионов и типовые причины риска, которые повторяются в разных частях мира.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тяготеет к узлам мировой карты: транспортным артериям, ресурсным и пограничным зонам, где власть и контроль ограничены.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модель по описанным в теме примерам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как наиболее напряженный регион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остаётся одним из главных очагов нестабильности: рядом сходятся важнейшие маршруты и интересы государств. Через регион проходят Суэцкий канал и Ормузский пролив, поэтому напряжение быстро отражается на мировой торговле.
</a:t>
            </a:r>
            <a:endParaRPr lang="en-US" sz="939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«коридоры» и политика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конфликтах в Сирии, Газе и Йемене переплетаются интересы Израиля, Ирана, Саудовской Аравии, Турции, США и других государств. География и политическая борьба усиливают друг друга, затягивая кризисы.
</a:t>
            </a:r>
            <a:endParaRPr lang="en-US" sz="114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внешних сил и локальные войны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гуманитарных последствий в разных конфликтах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длительность и разрушение инфраструктуры часто идут «вместе» с ростом числа вынужденно перемещённых лиц.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единиц измерения видно главное: военные потери дополняются долгосрочным ударом по повседневной жизни гражданских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в теме характеристикам конфликтов (точные цифры в задании не приведены)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конфликт и изменение системы безопасности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вокруг Украины изменил политическую карту безопасности в Европе. В ответ усилилась дисциплина международной политики и выросла роль согласованных мер между государствами.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конфигурация безопасности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России усилились санкции, а европейские страны увеличили военные расходы. Одновременно расширилось сотрудничество в рамках НАТО, что меняет баланс сил в регионе.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 перестройка сотрудничества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 Европы от газа и нефти всё чаще рассматривается как фактор риска. Это подталкивает к поиску альтернативных маршрутов и источников энергии.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уязвимость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крупных пространств делает географию Украины особенно чувствительной для международной политики. В этом контексте выросла роль Черноморского региона и связанных с ним связей.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Черноморского региона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локальный конфликт превращается в региональную нестабильность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логика эскалации в очагах (по описанной последовательности для Сирии, Ливии, Судана и Йемена)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Сахель: пояс бедности, засух и вооруженных группировок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засуха ломает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Сахеле засушливый климат и быстрый рост населения усиливают нехватку рабочих мест. Из-за слабых возможностей занятости растёт социальное напряжение, а государственные службы оказываются не в состоянии удерживать ситуацию под контролем.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Непокрытая территория и политический вакуум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районах государство контролирует территорию ограниченно, поэтому возникают «пустоты» в управлении и безопасности. Туда легче проникают вооружённые группировки и вооружённые формы давления.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 в регионе Мали, Нигера и Буркина-Фасо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Мали, Нигера и Буркина-Фасо характерны сочетания бедности, нестабильности и угроз со стороны радикальных сил. Когда ресурсы заканчиваются, а контроль государства слаб, военные перевороты становятся более вероятными.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5214" y="1215700"/>
            <a:ext cx="3296472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влияния крупных держав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влияние часто строится на сочетании военных, экономических и технологических рычагов. В таблице — ключевые инструменты и их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наиболее эффективно, когда инструменты связаны: давление на ресурсы, поддержку союзников и контроль маршрутов усиливают друг друга. 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компоновка по перечисленным инструментам влияния и их описаниям (точные источники не указаны)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 Южно-Китайское море как зона морского соперничества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 Южно-Китайское море — ключевой участок мировой торговли: через него идут крупные грузопотоки, а рядом расположены порты и промышленные центры Восточной Азии, создающие высокую зависимость от стабильности маршрутов.
</a:t>
            </a:r>
            <a:endParaRPr lang="en-US" sz="1228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 регионе связаны не только с островами, но и с морскими границами, режимами навигации, военными учениями и практиками контроля над путями. Даже ограниченная эскалация повышает вероятность инцидентов на море.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эскалация здесь быстро выходит за пределы региона: растут страховые риски, издержки перевозок и сроки доставки. Это отражается на цепочках поставок электроники и сырья, влияя на мировую экономику.
</a:t>
            </a:r>
            <a:endParaRPr lang="en-US" sz="1374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противостояние вовлечены интересы Китая, США, Японии, Филиппин и Вьетнама. Пересечение экономических и военно-политических задач делает решения особенно чувствительными к любым изменениям в обстановке.
</a:t>
            </a:r>
            <a:endParaRPr lang="en-US" sz="1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транспортные пути как источники напряженности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Ормузский пролив, Суэцкий канал, Красное море и Черноморские порты работают как «переключатели» глобальной логистики: сбои отражаются на цене топлива и доступности перевозок.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Совокупный эффект показывает, что география усиливает давление: когда критические узлы уязвимы, санкции и кибератаки ускоряют экономические последствия даже при ограниченном масштабе событий.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качественных факторов международной торговли и рисков инфраструктуры (по материалам отраслевых обзоров, актуальные данные о долях недоступны)
</a:t>
            </a:r>
            <a:endParaRPr lang="en-US" sz="9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экономика и продовольственная безопасность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затрагивают не только торговлю, но и доступ к кредитам, поставки технологий и цены на энергоносители. В результате меняются себестоимость производства и способность стран закупать импортные товары.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Красном море и на других морских маршрутах увеличивают стоимость перевозок и приводят к задержкам поставок. Наиболее уязвимыми оказываются государства Африки и Ближнего Востока, где доля импорта особенно высока.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срывается экспорт зерна из Черноморского региона, растут риски для государств, зависящих от импорта хлеба и муки. Колебания предложения быстро отражаются на ценах продовольствия и социальной стабильности.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внешнего вмешательства в конфликт
</a:t>
            </a:r>
            <a:endParaRPr lang="en-US" sz="275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трансформации внутренних кризисов в длительные вооруженные противостояния и «замороженные» режимы, наблюдавшиеся в Ливии, Сирии, Йемене и вокруг Нагорного Карабаха.
</a:t>
            </a:r>
            <a:endParaRPr lang="en-US" sz="13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последствия геополитической нестабильности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приводят к гибели мирных жителей и разрушению повседневной инфраструктуры: школ, больниц, дорог, водоснабжения. ООН фиксирует, что число вынужденно перемещенных лиц в мире превышает 100 миллионов человек.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лагерях беженцев часто не хватает воды, лекарств и образовательных возможностей. Длительная нестабильность означает потерю целых поколений: дети вынужденно прерывают обучение, а семьи надолго лишаются нормальной жизни.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 уровню риска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риска в регионах различаются по «профилю»: в одних доминирует военно-политическая напряженность, в других — морская логистика и зависимость цепочек поставок от стабильных перевозок.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характеристик самые высокие значения приходятся на Ближний Восток и Сахель, а Восточная Европа выделяется военно-политическим риском, тогда как Восточная Азия сильнее зависит от морских путей.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Структурированное сопоставление качественных факторов из описания кейсов (без доступа к единой официальной количественной базе для сопоставимых чисел)
</a:t>
            </a:r>
            <a:endParaRPr lang="en-US" sz="9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8867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 снижении напряженности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ОБСЕ, Африканский союз и АСЕАН помогают запускать диалог, согласовывать условия прекращения огня и снижать градус риторики. Это уменьшает вероятность резкого срыва договоренностей.
</a:t>
            </a:r>
            <a:endParaRPr lang="en-US" sz="1257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 посредничество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 мониторинг поддерживают соблюдение соглашений, фиксируют нарушения и делают их предметом обсуждения. Однако эффект зависит от политической воли сторон и от того, насколько информация принимается всеми участниками.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перемирием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обеспечивают помощь пострадавшим: доставку продовольствия, медицинских средств и поддержку инфраструктурных восстановительных программ. Это снижает масштаб кризиса и укрепляет доверие к международным механизмам.
</a:t>
            </a:r>
            <a:endParaRPr lang="en-US" sz="1088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поддержка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активности организаций решения ограничены: право вето в Совете Безопасности ООН, конкуренция интересов и слабый механизм принуждения. Поэтому эскалацию они сдерживают, но не всегда быстро прекращают.
</a:t>
            </a:r>
            <a:endParaRPr lang="en-US" sz="1235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принуждения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533" y="1215700"/>
            <a:ext cx="4404835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развития конфликтных зон
</a:t>
            </a:r>
            <a:endParaRPr lang="en-US" sz="2675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описывают, как меняются признаки конфликта и его последствия — от долгой заморозки до регионального расширения, а также через цепные эффекты санкций, миграции и вмешательства союзников.
</a:t>
            </a:r>
            <a:endParaRPr lang="en-US" sz="1343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опасной считается цепная логика: один конфликт запускает другой через санкции, миграцию и участие союзников. Это делает раннее предупреждение и дипломатическую работу особенно важными.
</a:t>
            </a:r>
            <a:endParaRPr lang="en-US" sz="1343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сценариев, используемых в аналитических обзорах международных конфликтов (без привязки к единой расчетной методике)
</a:t>
            </a:r>
            <a:endParaRPr lang="en-US" sz="11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государств и регионов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повышают сильные институты, предсказуемые правила и справедливое распределение ресурсов. Когда границы реально контролируемы, а экономика опирается не только на одно сырье, снижается риск резких политических разрывов.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 общества к государству и качество обратной связи, тем меньше вероятность того, что внутренние проблемы перерастут в геополитические конфликты. Устойчивые каналы диалога работают как «буфер» напряженности.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играют открытые выборы и региональная дипломатия, а также раннее предупреждение кризисов. Защита критической инфраструктуры — энергетики, транспорта, связи и цифровых систем — уменьшает уязвимость к шокам.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нестабильность стала взаимосвязанной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геополитической нестабильности не изолированы: война, санкции, миграция, энергетические сбои и транспортные проблемы быстро «перекидываются» между регионами. Поэтому снижение рисков требует сочетания дипломатии и развития институтов, а не одной силы.
</a:t>
            </a:r>
            <a:endParaRPr lang="en-US" sz="130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2026-05-13T23:54:13Z</dcterms:created>
  <dcterms:modified xsi:type="dcterms:W3CDTF">2026-05-13T23:54:13Z</dcterms:modified>
</cp:coreProperties>
</file>