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Америки: страна контрастов и возможностей
</a:t>
            </a:r>
            <a:endParaRPr lang="en-US" sz="2957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 с мощной экономикой и ярким разнообразием.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 географии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удобны для изучения, потому что на их примере видно, как огромная территория, разные природные условия, ресурсы и население влияют на развитие страны и её роль в мире.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границы США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материке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занимают центральную и северную часть Северной Америки. Такое положение между двумя океанами делает страну важным звеном в торговле и транспорте.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США имеют протяжённую границу с Канадой, а на юге — с Мексикой. Эти границы влияют на миграцию, торговые связи и приграничные районы.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расположена отдельно на северо-западе континента, а Гавайи находятся в Тихом океане. Они расширяют природное и климатическое разнообразие страны.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размещение делает США очень вытянутыми с запада на восток и с севера на юг. Из-за этого климат и природные условия здесь заметно различаются.
</a:t>
            </a:r>
            <a:endParaRPr lang="en-US" sz="14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природные зоны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1" name="Text 2"/>
          <p:cNvSpPr txBox="1"/>
          <p:nvPr/>
        </p:nvSpPr>
        <p:spPr>
          <a:xfrm>
            <a:off x="356700" y="1759280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страны тянутся Кордильеры — высокая горная система с вершинами, каньонами и труднодоступными районами. Здесь много национальных парков и природных памятников.
</a:t>
            </a:r>
            <a:endParaRPr lang="en-US" sz="885" dirty="0"/>
          </a:p>
        </p:txBody>
      </p:sp>
      <p:sp>
        <p:nvSpPr>
          <p:cNvPr id="12" name="Text 3"/>
          <p:cNvSpPr txBox="1"/>
          <p:nvPr/>
        </p:nvSpPr>
        <p:spPr>
          <a:xfrm>
            <a:off x="356700" y="2392151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возвышенности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расположены Аппалачи. Это более древние и невысокие горы, которые сильно отличаются от молодых и высоких хребтов западной части страны.
</a:t>
            </a:r>
            <a:endParaRPr lang="en-US" sz="885" dirty="0"/>
          </a:p>
        </p:txBody>
      </p:sp>
      <p:sp>
        <p:nvSpPr>
          <p:cNvPr id="13" name="Text 4"/>
          <p:cNvSpPr txBox="1"/>
          <p:nvPr/>
        </p:nvSpPr>
        <p:spPr>
          <a:xfrm>
            <a:off x="356700" y="3025025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горами лежат обширные равнины, где особенно удобно выращивать зерновые культуры и развивать животноводство. Эти территории играют важную роль в сельском хозяйстве.
</a:t>
            </a:r>
            <a:endParaRPr lang="en-US" sz="885" dirty="0"/>
          </a:p>
        </p:txBody>
      </p:sp>
      <p:sp>
        <p:nvSpPr>
          <p:cNvPr id="14" name="Text 5"/>
          <p:cNvSpPr txBox="1"/>
          <p:nvPr/>
        </p:nvSpPr>
        <p:spPr>
          <a:xfrm>
            <a:off x="356700" y="3657902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встречаются пустыни, леса, степи, озёра и протяжённые морские побережья. Такое сочетание природных зон делает страну очень разнообразной.
</a:t>
            </a:r>
            <a:endParaRPr lang="en-US" sz="885" dirty="0"/>
          </a:p>
        </p:txBody>
      </p:sp>
      <p:sp>
        <p:nvSpPr>
          <p:cNvPr id="15" name="Text 6"/>
          <p:cNvSpPr txBox="1"/>
          <p:nvPr/>
        </p:nvSpPr>
        <p:spPr>
          <a:xfrm>
            <a:off x="356700" y="4290781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природные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вершина страны — Денали на Аляске, её высота 6190 м. Один из самых знаменитых природных объектов — Гранд-Каньон в Аризоне.
</a:t>
            </a:r>
            <a:endParaRPr lang="en-US" sz="8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01" y="2679175"/>
            <a:ext cx="3044955" cy="2464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США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 — город мирового масштаба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часто называют символом США: здесь сосредоточены банки, биржи, штаб-квартиры компаний и культурные центры. Город узнаётся по небоскрёбам, мостам и оживлённым кварталам, где всегда много людей и транспорта.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Лос-Анджелес: кино и океан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 связан с Голливудом, телевидением и большой индустрией развлечений. Город раскинулся широко, поэтому рядом с деловыми районами можно увидеть жилые кварталы, пляжи и знаменитые дорожные развязки.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и Вашингтон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известен транспортными узлами, промышленностью и выразительной архитектурой на берегу озера Мичиган. Вашингтон выделяется как столица страны, где находятся органы власти, памятники и важные музеи.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расширялась территория США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1776 —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провозглашения независимости началось формирование нового государства. Первоначальные территории были сравнительно небольшими, но страна быстро стала расширяться на запад.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 — покупка Луизианы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Сделка с Францией резко увеличила площадь США и открыла путь к освоению внутренних районов материка. Это стало одним из главных шагов в истории расширения страны.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1845 — присоединение Техаса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Техас вошёл в состав США и усилил их влияние на юге. В дальнейшем это событие стало частью более широкого процесса движения к Тихому океану.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1867 — Аляска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Аляски у России расширила территорию страны на северо-западе. Позднее этот регион стал важным по природным ресурсам и стратегическому положению.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США и его разнообразие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иммигрантов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США сформировалось из многих волн переселения. Потомки европейцев, африканцев, азиатов, латиноамериканцев и коренных народов вместе создали многонациональное общество.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языком является английский, но испанский очень широко распространён в быту и в отдельных регионах. Это заметно в рекламе, школах, магазинах и повседневном общении.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смешение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населения отражается в кухне, музыке, праздниках и городских кварталах. Во многих местах рядом существуют традиции разных народов, что делает культуру страны особенно яркой.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разнообразия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живут представители множества национальностей и религий. Такие города становятся местом встреч разных культур, взглядов и образов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население США представлено несколькими крупными группами, а не одной преобладающей общностью.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составляет белое население, но значимы и другие группы, поэтому общество страны очень разнообразно.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США 2020 года; для учебной схемы категории упрощены.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США по основным группам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США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состоят из 50 штатов и округа Колумбия. Каждый штат имеет собственные полномочия, но важнейшие вопросы решаются на федеральном уровне.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действует разделение власти на законодательную, исполнительную и судебную. Такая система помогает распределять обязанности и контролировать работу государства.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и правительство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возглавляет государство и исполнительную власть. Он отвечает за проведение законов, работу федеральных органов и внешнюю политику страны.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США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Законодательную власть осуществляет Конгресс, который состоит из Сената и Палаты представителей. Именно здесь обсуждаются и принимаются важные законы страны.
</a:t>
            </a:r>
            <a:endParaRPr lang="en-US" sz="12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закон в США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законопроекта от внесения до подписания или преодоления вето.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ведущие отрасли США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часть экономики США составляет сфера услуг: банки, торговля, транспорт, образование, медицина и туризм. Именно здесь создаётся значительная часть рабочих мест и формируется повседневная жизнь миллионов людей.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компании активно развивают программное обеспечение, интернет-сервисы, электронику и цифровые платформы. В стране сосредоточены крупные технологические центры, где рождаются идеи, влияющие на весь мир.
</a:t>
            </a:r>
            <a:endParaRPr lang="en-US" sz="1231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известны авиацией, автомобилестроением, химической и пищевой промышленностью. Крупные заводы и исследовательские центры поддерживают выпуск сложной продукции и помогают стране оставаться конкурентоспособной.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Великих равнинах и в других сельских районах выращивают зерновые, кукурузу и сою, а также развивают животноводство. Современная техника делает американское сельское хозяйство очень продуктивным.
</a:t>
            </a:r>
            <a:endParaRPr lang="en-US" sz="1301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бренды, созданные в США, известны далеко за пределами страны. Они работают в финансах, торговле, развлечениях и технологиях, поэтому американская экономика заметно влияет на мировые рынки.
</a:t>
            </a:r>
            <a:endParaRPr lang="en-US" sz="12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26422"/>
            <a:ext cx="4300800" cy="20365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крупных региона США различаются по природе, населению и хозяйственной специализации.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США заметно отличаются климатом и хозяйственной специализацией, поэтому образ жизни и расселение населения в них неодинаковы.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сведения о США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регионов США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музыка и кино США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киноиндустрия задаёт мировые стандарты в создании фильмов и сериалов. Голливуд стал символом большого экрана, а многие премьеры сразу привлекают зрителей в разных странах.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появились и получили мировую известность джаз, рок, хип-хоп и поп-музыка. Эти направления возникли из смешения культур и стали частью современной музыкальной истории.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библиотеки
</a:t>
            </a:r>
            <a:pPr algn="ctr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работает множество музеев и библиотек, где хранятся произведения искусства, научные коллекции и исторические документы. Они помогают изучать прошлое и поддерживают интерес к знаниям.
</a:t>
            </a:r>
            <a:endParaRPr lang="en-US" sz="1237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разных народов
</a:t>
            </a:r>
            <a:pPr algn="ctr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культура объединяет традиции многих народов, поэтому в ней рядом существуют разные кухни, праздники, формы искусства и спортивные увлечения. Это делает культурную жизнь страны очень разнообразной.
</a:t>
            </a:r>
            <a:endParaRPr lang="en-US" sz="12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 в США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постепенно формируется сеть школ и университетов. Образование становится важной частью общественной жизни, а крупные учебные центры начинают привлекать студентов и преподавателей со всей страны.
</a:t>
            </a:r>
            <a:endParaRPr lang="en-US" sz="1272" dirty="0"/>
          </a:p>
        </p:txBody>
      </p:sp>
      <p:sp>
        <p:nvSpPr>
          <p:cNvPr id="10" name="Text 3"/>
          <p:cNvSpPr txBox="1"/>
          <p:nvPr/>
        </p:nvSpPr>
        <p:spPr>
          <a:xfrm>
            <a:off x="2509817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ведущих университетов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Гарвард, MIT и Стэнфорд становятся известными научными и образовательными центрами. Они развивают исследования и готовят специалистов в разных областях.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46596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рост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укрепляют позиции в медицине, инженерии, информационных технологиях и космических программах. Наука тесно связывается с промышленностью и практическими задачами.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68094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1969 год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человека на Луну стала одним из самых ярких событий в истории науки. Этот успех NASA показал возможности американской космической программы и вдохновил новые поколения исследователей.
</a:t>
            </a:r>
            <a:endParaRPr lang="en-US" sz="12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американского школьника от школы к профессии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ступени школьного и послешкольного образования в США.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и праздники США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США узнают во всём мире по 13 полосам и 50 звёздам. Полосы напоминают о первых колониях, а звёзды обозначают современные штаты, входящие в состав государства.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главных символов страны особенно известен белоголовый орлан. Он олицетворяет силу и независимость, а также часто используется в государственных эмблемах и официальных документах.
</a:t>
            </a:r>
            <a:endParaRPr lang="en-US" sz="1356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США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The Star-Spangled Banner связан с историческим событием и стал важной частью национальной традиции. Его исполняют на торжественных мероприятиях, спортивных матчах и государственных церемониях.
</a:t>
            </a:r>
            <a:endParaRPr lang="en-US" sz="1371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 июля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независимости — самый известный праздник США. В этот день вспоминают принятие Декларации независимости в 1776 году, а по всей стране проходят парады, концерты и фейерверки.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Свободы: символ встречи и 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входе в Нью-Йоркскую гавань стоит одна из самых узнаваемых статуй мира. Статуя Свободы стала знаком свободы, надежды и приветствия для миллионов людей, прибывавших в США. Её образ часто используют, когда говорят о стране и её ценностях.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Белого дома к Национальной аллее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Вашингтоне сосредоточены главные символы американской государственности. Белый дом служит резиденцией президента, а Национальная аллея объединяет памятники, музеи и места важных государственных событий. Вместе они показывают, как история и власть связаны в столице.
</a:t>
            </a:r>
            <a:endParaRPr lang="en-US" sz="1079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 и Золотые 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инженерные чудеса тоже стали символами страны. Гранд-Каньон поражает размерами и красотой слоистых скал, а мост Золотые Ворота в Сан-Франциско узнают по яркому силуэту. Эти объекты привлекают туристов и формируют яркий образ США.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достопримечательности США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1444" y="374512"/>
            <a:ext cx="185812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1444" y="1496638"/>
            <a:ext cx="185812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34079"/>
            <a:ext cx="300000" cy="26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4281" y="3740887"/>
            <a:ext cx="260138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 вызовы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слоях общества доходы заметно отличаются, поэтому не все семьи имеют одинаковый доступ к качественному жилью, образованию и медицинской помощи. Это влияет на уровень жизни в крупных городах и небольших населённых пунктах.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остаются страной, куда приезжают люди из разных государств. Миграция помогает экономике, но требует продуманной политики в школах, на рынке труда и в городских районах.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медицинской помощи и общественной безопасности остаются важными для многих жителей. В разных штатах они решаются по-разному, поэтому тема постоянно обсуждается в обществе и политике.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и 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лесные пожары и засухи нередко наносят ущерб поселениям и дорогам. Дополнительной задачей становится обновление мостов, трасс и других объектов, от которых зависит работа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США заметно не только внутри страны, но и в повседневной жизни людей по всему миру — от фильмов и приложений до международной торговли.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связан с экономикой и технологиями, но культурное и научное влияние тоже очень велико.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открытым географическим и общественным сведениям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мирового влияния США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страна, которая влияет на мир
</a:t>
            </a:r>
            <a:endParaRPr lang="en-US" sz="3773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сочетают огромную территорию, разнообразную природу, мощную экономику и богатую культуру. Именно поэтому страна остаётся одним из главных центров силы, знаний и идей на планете.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2026-06-02T10:27:14Z</dcterms:created>
  <dcterms:modified xsi:type="dcterms:W3CDTF">2026-06-02T10:27:14Z</dcterms:modified>
</cp:coreProperties>
</file>