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Н. В. Гоголя: как создавалась знаменитая комедия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мнимом ревизоре, ставшая сатирой на страх и ложь.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1830-е годы русская литература всё чаще смеялась над общественными пороками. Гоголь уже был известным прозаиком, а «Ревизор» открыл ему путь в большую драматургию.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литература и эпоха Гоголя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замысел и как создавалась пьеса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идеи до окончательной редакции и сцены.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Пушкин подсказал Гоголю остроумную завязку: в провинциальном городе незнакомца принимают за важного ревизора. Эта случайная ошибка сразу дала будущей комедии напряжение и смех.
</a:t>
            </a:r>
            <a:endParaRPr lang="en-US" sz="1166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соединились страх перед проверкой, суетливые попытки скрыть вину и цепь нелепых недоразумений. Благодаря этому история стала понятной и смешной для самых разных зрителей.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Гоголя совет Пушкина был не просто дружеской подсказкой. Он помог найти точную основу пьесы, где один обман раскрывает слабости целого города.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рождение сюжета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записи к «Ревизору» появились осенью 1835 года. Гоголь сразу думал не о наборе смешных эпизодов, а о цельной пьесе с единым конфликтом и общим напряжением.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замысла оказался город, где каждый чиновник боится разоблачения. Их тревога растёт сама собой: ложь, паника и взаимное недоверие только усиливают комический беспорядок.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искал форму, в которой характеры раскрывались бы через реплики и поступки. Поэтому даже короткие сцены в пьесе работают на одну главную тему — разоблачение страха.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наброски и поиск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видел чиновничью среду не понаслышке: он служил в Петербурге и наблюдал повседневную канцелярскую жизнь. Эти впечатления помогли ему точно передать привычки, тон разговоров и мелкие служебные страхи.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служба и канцелярский мир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поездок по стране писатель замечал различия между столицей и провинцией. Он присматривался к людям, их манерам и речи, а потом соединял эти детали в узнаваемые образы города уездного масштаба.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России и живые типажи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провинция в наблюдениях Гоголя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61962"/>
            <a:ext cx="4063200" cy="2545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быстро возникла пьеса и как долго она уточнялась.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текста была создана очень быстро, но автор ещё долго совершенствовал пьесу.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создании «Ревизора»; хронология: 1835–1842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создания «Ревизора»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казалась современникам правдивой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коротко, сбивчиво и часто выдают себя оговорками. Такая речь звучит естественно и помогает увидеть характер каждого героя без длинных объяснений.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чиновников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ведут себя так, будто любая ошибка может их погубить. Этот общий страх делает их поступки понятными и узнаваемыми даже без знания эпохи.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проверкой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смешит, но одновременно показывает, как легко человек теряет достоинство ради выгоды. Именно поэтому зрители узнавали в пьесе не выдумку, а реальную жизнь.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неприятной правдой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создания и публикации «Ревизора»: 1835–1842
</a:t>
            </a:r>
            <a:endParaRPr lang="en-US" sz="1001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замысел быстро перешёл в работу, а затем ещё долго совершенствовался перед окончательным изданием.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премьеры прошло меньше года, но автор не прекращал правку и после сценического успеха.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создания и выхода пьесы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Городничий, судья, попечитель богоугодных заведений и почтмейстер выглядят как узнаваемые типы своего времени. В них заметны служебные привычки, важничанье и желание казаться значительнее, чем они есть.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не срисовывал персонажей с одного человека. Он соединял в одном образе разные черты чиновников, которых видел в жизни, поэтому герои получились обобщёнными и правдоподобными.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жизненной основе комедия не устаревает. Читатель и зритель видят не только смешных персонажей, но и привычные человеческие слабости, знакомые в любой эпохе.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слушал разговоры и замечал, как люди оправдываются, скрывают неловкость или пытаются выслужиться. Эти наблюдения сделали реплики в пьесе особенно живыми и точными.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прототипы и жизненные наблюдения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не ограничился первым вариантом: он не раз переписывал диалоги, убирал лишние слова и добивался, чтобы каждая реплика звучала естественно и точно.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тщательно выстраивал сцены так, чтобы комизм рождался из характера, а не из случайной шутки, поэтому пьеса звучит живо и убедительно.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получили короткие фразы, повторы и оговорки: они делают речь героев смешной, но одновременно показывают их страх, растерянность и самодовольство.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Гоголь дорабатывал текст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затрагивал темы, которые власти считали опасными: взяточничество, служебную безответственность и злоупотребление властью. Поэтому к пьесе относились настороженно и внимательно проверяли её содержание.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постановка требовала разрешения, а сам текст вызывал споры ещё до премьеры. Для Гоголя это было испытанием, но именно серьёзность темы сделала комедию особенно смелой.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трудности вокруг пьесы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текста от рукописи к сцене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пьеса прошла путь от замысла до театральной премьеры и дальнейшей правки.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апреля 1836 года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Александринском театре в Петербурге состоялась премьера «Ревизора». Для Гоголя это был важный момент: пьеса впервые зазвучала перед большой публикой.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зрителей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 смеялся, но одновременно спорил о том, можно ли так прямо показывать чиновников и городскую жизнь. Комедия вызвала сильное впечатление и много разговоров.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премьеры
</a:t>
            </a:r>
            <a:pPr algn="l" indent="0" marL="0">
              <a:lnSpc>
                <a:spcPct val="130039"/>
              </a:lnSpc>
              <a:buNone/>
            </a:pPr>
            <a:r>
              <a:rPr lang="en-US" sz="5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представление подтвердило, что пьеса затрагивает болезненные стороны общества. Для автора это стало знаком: тема страха и лжи оказалась понятной и современной.
</a:t>
            </a:r>
            <a:endParaRPr lang="en-US" sz="1178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постановка в 1836 году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постановок Гоголь продолжал уточнять текст: он усиливал сатирические эпизоды, чтобы острее показать чиновничьи пороки и общий страх в городе.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окончательной редакции были выверены реплики и сокращены неточности, поэтому речь персонажей стала точнее, резче и выразительнее для сцены и чтения.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показывает, что для Гоголя пьеса не была завершена раз и навсегда: он относился к ней как к живому произведению, которое можно совершенствовать.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Окончательная редакция 1842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пьесы не один положительный герой, а целый город, где все боятся разоблачения и сами создают хаос своими поступками.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не вокруг любви или приключения, а вокруг ошибки и общего страха, что было непривычно для русской драматургии того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показал смешное через правду о людях: каждый персонаж узнаётся по речи, поведению и привычке думать прежде всего о себе.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комедия стала заметным новым словом в театре: она не только развлекает, но и заставляет задуматься о совести и ответственности.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«Ревизор» стал новаторской комедией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комедии «Ревизор» и наблюдения Гоголя за реальной жизнью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замысла и их роль в пьесе.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выросла из нескольких источников: дружеской подсказки, личных наблюдений и сатирического взгляда на общество.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повлияло на создание «Ревизора»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узнавали в героях знакомые привычки: страх перед начальством, желание угодить и готовность оправдывать собственные ошибки.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попала в самые болезненные стороны жизни, поэтому вызвала не только смех, но и острые споры о честности и власти.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запомнился как комедия, которая смешит и одновременно заставляет увидеть, как легко человек теряет достоинство под давлением страха.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«Ревизор» запомнился современникам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26889" y="1392275"/>
            <a:ext cx="76086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1835 года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с Пушкиным у Гоголя возникает сюжет о мнимом ревизоре. Эта идея становится основой будущей комедии и задаёт её главный конфликт.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26889" y="2284992"/>
            <a:ext cx="76086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черновиками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опирается на личные наблюдения за чиновниками и провинциальной жизнью, превращая реальные впечатления в узнаваемые характеры и сцены.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8150" y="3177708"/>
            <a:ext cx="76086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обсуждение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проверяется в литературном кругу, где становятся видны его сила, острота и сценичность. Гоголь уточняет детали, чтобы усилить комический эффект.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18150" y="4070425"/>
            <a:ext cx="76086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дальнейшая правка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постановки автор продолжает совершенствовать пьесу, добиваясь точности реплик и ясности сатирической мысли. Так рождается завершённый художественный образ эпохи.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замысла и художественного метода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«Ревизора» показывает, как из разговора, наблюдений и труда над текстом выросла великая комедия. Она по-прежнему напоминает, к чему приводят страх, ложь и равнодушие.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создания «Ревизора»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2026-05-22T17:43:43Z</dcterms:created>
  <dcterms:modified xsi:type="dcterms:W3CDTF">2026-05-22T17:43:43Z</dcterms:modified>
</cp:coreProperties>
</file>