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в технике: как люди придумали умных помощников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помогает людям жить легче, быстрее и безопаснее.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придумали простые помощники, а потом — машины, которые экономят силы, время и учат новому. Каждое изобретение решало свою задачу и открывало путь следующему открытию.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техника стала умнее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— очень простое, но очень важное изобретение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находка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появилось очень давно и сразу изменило перевозку грузов. Вместо тяжёлого переноса люди смогли катить повозки и тележки, тратя намного меньше сил.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техники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колеса не появились бы многие привычные вещи: велосипеды, поезда, машины и чемоданы на роликах. Это изобретение до сих пор помогает почти везде.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Простое, но нужное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кажется обычным, но именно такие вещи часто меняют мир. Оно доказало, что даже самая простая идея может стать очень полезной на века.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291" y="4753825"/>
            <a:ext cx="24255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73175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Рычаг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Рычаг помогает поднимать или сдвигать тяжёлые предметы с меньшим усилием. Он делает работу удобнее и показывает, как сила может работать умнее.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Шестерёнки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Шестерёнки передают движение внутри часов, велосипедов и машин. Они помогают деталям работать вместе, словно маленькая команда мастеров.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меняет направление силы, поэтому груз поднимать проще. Вместо борьбы с тяжестью человек получает удобную помощь от простой детали.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части техники часто не заметны, но без них не работали бы многие устройства. Именно они делают машины полезными, точными и надёжными.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1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Рычаги, блоки и шестерёнки помогают делать работу легче
</a:t>
            </a:r>
            <a:endParaRPr lang="en-US" sz="29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машина: техника начала двигаться сама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пара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люди научились использовать нагретую воду. Она превращалась в пар и толкала механизм, заставляя машину работать без помощи мышц.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Джеймса Уатта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Уатт улучшил паровую машину, сделав её удобнее и полезнее. Благодаря его работе техника стала надёжнее и начала широко использоваться.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Паровозы и пароходы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силе пара позже работали паровозы и пароходы. Люди стали быстрее путешествовать и перевозить грузы, а расстояния будто стали короче.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для заводов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машины помогали и на фабриках. Они выполняли тяжёлую работу вместо человека и ускоряли производство, как очень сильный механический помощник.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лампочка сделали жизнь светлее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энергия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помогает работать лампам, приборам и сигналам. Без него современный дом был бы темнее, тише и намного неудобнее для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Лампочка Эдисона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Лампочка Томаса Эдисона сделала вечернее время безопаснее и удобнее. Люди смогли читать, работать и ходить по дому при ярком свете.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помощники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Утюг, холодильник, пылесос и стиральная машина сильно облегчили домашние дела. Они экономят силы, а иногда даже спасают настроение после долгого дня.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каждый день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превратило дом в более уютное и удобное место. Многие привычные вещи вокруг нас работают именно благодаря ему, даже если мы этого не замечаем.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патент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1876 году Александр Белл запатентовал телефон. Это позволило передавать речь по проводам и впервые слышать голос человека, который находится далеко.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 расстоянии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помог людям быстро передавать важные новости и не ждать письма неделями. Разговоры стали возможны почти в любой момент, как по волшебству.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мобильные телефоны, и звонить стало можно не только из дома. Связь вышла на улицу, в поездку и даже на прогулку.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сегодня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телефон умеет не только звонить. Он отправляет сообщения, делает фотографии и помогает быстро искать нужную информацию, почти как карманный помощник.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Телефон: голос можно услышать на расстоянии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Автомобиль: поездки стали быстрее и свободнее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появились светофоры и дорожные знаки. Они помогают водителям и пешеходам не путаться и делают движение безопаснее.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автомобиль с двигателем внутреннего сгорания. Он стал ездить быстрее повозки и помог людям добираться дальше без помощи лошади.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числа машин понадобились хорошие дороги, понятные указатели и правила движения. Так поездки стали не только быстрее, но и организованнее.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машины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есть легковые, грузовые и электрические автомобили. Они перевозят людей и товары, а техника продолжает становиться удобнее и чище.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изобретения от первой идеи до улучшенной версии.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полёт открыл путь к быстрым путешествиям между городами и странами. Самолёты стали важной частью современной жизни.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1903 год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состоялся первый успешный полёт самолёта братьев Райт.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полёте братьев Райт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телевидение: новости и знания приходят домой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 только звук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принесло в дома голоса, музыку и новости. Люди могли слушать важные сообщения, даже если они жили далеко друг от друга. Вечером у приёмника собиралась вся семья, как у маленького чудо-очага.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картинка заговорила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добавило к звуку изображение, и передачи стали ещё интереснее. Теперь можно было видеть события, фильмы и учебные программы, не выходя из дома. Для многих это было почти как окно в большой мир.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83512" y="0"/>
            <a:ext cx="3308449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22075" y="355600"/>
            <a:ext cx="84393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считать, хранить и искать информацию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
</a:t>
            </a:r>
            <a:pPr algn="l" indent="0" marL="0">
              <a:lnSpc>
                <a:spcPct val="14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умеет выполнять команды очень быстро и без усталости. Он помогает считать, сравнивать данные и находить нужные ответы там, где человеку пришлось бы долго работать самому.
</a:t>
            </a:r>
            <a:endParaRPr lang="en-US" sz="1328" dirty="0"/>
          </a:p>
        </p:txBody>
      </p:sp>
      <p:sp>
        <p:nvSpPr>
          <p:cNvPr id="12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данных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компьютера можно хранить тексты, рисунки, фотографии и файлы. Это удобно для школы, работы и дома: нужная информация не теряется и открывается снова за несколько секунд.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2033" y="411715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 разных местах
</a:t>
            </a:r>
            <a:pPr algn="l" indent="0" marL="0">
              <a:lnSpc>
                <a:spcPct val="14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нужны в больницах, банках, школах и на заводах. Они помогают врачам, учителям и работникам делать дела аккуратно, быстро и с меньшим количеством ошибок.
</a:t>
            </a:r>
            <a:endParaRPr lang="en-US" sz="1385" dirty="0"/>
          </a:p>
        </p:txBody>
      </p:sp>
      <p:sp>
        <p:nvSpPr>
          <p:cNvPr id="14" name="Text 5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Уменьшился, но не ослабел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компьютеры стали компактнее и удобнее. Ноутбук можно взять с собой, а планшет помогает читать, смотреть уроки и рисовать почти в любом месте.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информацией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особенно полезен там, где нужно быстро искать сведения. Он словно очень старательный библиотекарь, который не путается в полках и не просит перерыв на чай.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соединяет людей и помогает учиться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ответы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можно быстро искать сведения по разным темам. Он помогает сделать уроки, проверить факт и узнать что-то новое, не тратя много времени на долгие поиски.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на расстоянии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электронной почты, сообщений и видеосвязи люди разговаривают с теми, кто живёт в другом городе или даже стране. Расстояние уже не кажется таким большим.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дома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открывает доступ к учебным видео, заданиям и книгам. Если что-то непонятно, можно посмотреть объяснение ещё раз и разобраться спокойнее, чем на бегу.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и сервисы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интернет работают сайты, школьные платформы и видеосервисы. Они делают новости, игры, уроки и полезные материалы доступными почти в любое время.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42220"/>
            <a:ext cx="428700" cy="342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24420"/>
            <a:ext cx="428700" cy="342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выполняют задания вместо человека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сборке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помогают на заводах собирать автомобили и другие сложные вещи. Они повторяют точные движения, не устают и работают очень аккуратно, как старательные механические ученики.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складе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складах роботы сортируют посылки и переносят коробки. Они быстро находят нужное место, а людям остаётся проверять работу и следить, чтобы всё шло без путаницы.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космосе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роботы исследуют далёкие планеты и места, куда человеку пока трудно попасть. Они передают данные, делают снимки и помогают учёным узнавать больше о Вселенной.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больницах роботы могут помогать врачам и медсёстрам в отдельных задачах. Их делают очень точными, потому что в медицине особенно важно не ошибиться даже на маленьком шаге.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техника помогает дома каждый день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домах появился холодильник. Он помогает долго сохранять еду свежей, чтобы продукты не портились и не приходилось бегать в магазин каждый день.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стирка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быт вошла стиральная машина. Она взяла на себя тяжёлую работу, и стирка перестала отнимать столько сил и времени у семьи.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разогрев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появилась микроволновая печь. Она быстро разогревает еду, поэтому обед или ужин можно приготовить почти без ожидания, словно по волшебству.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цифра показывает, зачем нужны простые устройства защиты. Они помогают предупреждать опасность и спасают жизни там, где внимательность одного человека может не хватить.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1,19 миллиона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ежегодно погибают в дорожно-транспортных происшествиях, поэтому светофоры, ремни безопасности и датчики дыма особенно важны.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Organization, Global status report on road safety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изобретения становятся лучше с каждым годом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становится удобнее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телефон просто передавал голос по проводу. Теперь он стал тонким, лёгким и умеет делать фотографии, показывать карту и хранить целую библиотеку полезных вещей в одном кармане. Так маленькое устройство выросло в помощника на каждый день.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Лампочка служит дольше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людям было важно просто получить свет. Сегодня лампы стали ярче, экономнее и долговечнее, поэтому их реже меняют. Это значит, что техника не только помогает, но и бережёт время и электричество.
</a:t>
            </a:r>
            <a:endParaRPr lang="en-US" sz="1357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думает о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тоже меняются с каждым годом. В них появляются новые системы защиты, более чистые двигатели и удобные детали. Изобретатели стараются сделать поездку спокойнее для людей и дружелюбнее для природы.
</a:t>
            </a:r>
            <a:endParaRPr lang="en-US" sz="12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идея тоже может стать большим изобретением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Спроси: как лучше?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часто начинается с простого вопроса: как сделать задачу легче или безопаснее. Такой вопрос может прийти в голову школьнику, мастеру или учёному.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 деле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идея сначала выглядит как рисунок, модель или пробный образец. Её нужно проверить, потому что даже самая умная задумка иногда требует исправлений.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работает не так, изобретатель ищет причину и улучшает устройство. Ошибка здесь не враг, а подсказка, как сделать вещь надёжнее.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многих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новая вещь помогает не одному человеку, а целым семьям, школам или городам, она становится по-настоящему важной. Тогда маленькая идея превращается в большое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изобретению, чтобы стать полезным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первой потребности человека до улучшенной и безопасной техники.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вокруг нас — это история идей и старания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колеса до робота техника шаг за шагом делает жизнь удобнее. Каждое изобретение помогает людям, а потом подсказывает следующую умную идею. Вот почему прогресс никогда не стоит на месте.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2026-05-26T07:01:34Z</dcterms:created>
  <dcterms:modified xsi:type="dcterms:W3CDTF">2026-05-26T07:01:34Z</dcterms:modified>
</cp:coreProperties>
</file>