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основные химические соединения живой материи и их роль в биологии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ключевых химических соединений, обеспечивающих жизнь на молекулярном уровне.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живой материи: уникальные особенности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материя состоит из сложных органических соединений, отсутствующих в неживой природе. Их молекулярное строение формирует упорядоченные системы, обеспечивающие жизненные процессы от клетки до организма.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органических соединений в живых организмах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многообразие аминокислот и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это полимеры из 20 аминокислот, играющие ключевую роль в структуре и функциях клетки, включая каталитическую и транспортную активности.
</a:t>
            </a:r>
            <a:endParaRPr lang="en-US" sz="9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жиры, фосфолипиды и стероиды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представлены жирными кислотами и спиртами, участвующими в энергетических запасах и формировании клеточных мембран.
</a:t>
            </a:r>
            <a:endParaRPr lang="en-US" sz="9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источники энергии и строительные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включают моно-, ди- и полисахариды, обеспечивая клеточную энергию и выполняя структурные функции, например, целлюлоза у растений.
</a:t>
            </a:r>
            <a:endParaRPr lang="en-US" sz="902" dirty="0"/>
          </a:p>
        </p:txBody>
      </p:sp>
      <p:sp>
        <p:nvSpPr>
          <p:cNvPr id="11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кислоты: хранение и передача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 РНК являются носителями генетического материала, обеспечивая передачу наследственных признаков и участие в синтезе белков.
</a:t>
            </a:r>
            <a:endParaRPr lang="en-US" sz="9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строение и ключевые биологические функции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белков и разнообразие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формируются из аминокислот в длинные цепи, складывающиеся в сложные трехмерные структуры, обеспечивающие их функциональность.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Каталитическая и транспортная роль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химические реакции, а транспортные белки переносят молекулы внутри клеток и по организму.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белков с уникальными функциями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переносит кислород, миозин участвует в мышечном сокращении, инсулин регулирует уровень сахара в крови.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молекулярные особенности и биологическое значение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липидов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включают нейтральные жиры, фосфолипиды и стероиды. Они состоят из жирных кислот и спиртов, формируя гидрофобные молекулы, важные для клеточных мембран.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биологические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служат запасом энергии, входят в состав мембран, выполняют барьерные и сигнальные функции, а также регулируют физиологические процессы через стероидные гормоны.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структурные группы и их функции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 и дисахариды, такие как глюкоза и сахароза, быстро обеспечивают клетки энергией в процессе гликолиза и других реакций.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Полисахариды, включая крахмал, гликоген и целлюлозу, служат энергетическими резервами и структурными элементами у растений и животных.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кислоты: типы и их биологическая роль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ДНК: хранитель наследственной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содержит генетический код, обеспечивающий передачу и реализацию наследственных признаков в организме через точный порядок нуклеотидов.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РНК: разнообразие форм и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участвует в передаче информации (иРНК), синтезе белков (тРНК, рРНК) и регуляции генов (микроРНК), обеспечивая важные процессы жизнедеятельности.
</a:t>
            </a:r>
            <a:endParaRPr lang="en-US" sz="11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соединения в клетке: вода, соли и газы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около 70% массы клетки, выступая как универсальный растворитель и среда для биохимических реакций, также регулирует осмотическое давление.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и газы, такие как NaCl, Ca3(PO4)2, O2 и CO2, поддерживают электролитный баланс и участвуют в дыхании и фотосинтезе.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Процентный состав химических соединений в клетке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доминирует в составе клетки, обеспечивая среду для метаболизма и структурную стабильность клеточных компонентов.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белков подчёркивает их важность в биохимических процессах и клеточной структуре.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клеточные исследования, 2023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свойства нуклеиновых кислот: ДНК и РНК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 ДНК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состоит из двух антипараллельных цепей, соединённых водородными связями между азотистыми основаниями, образуя стабильную двойную спираль.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РНК и её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обычно одноцепочечна, содержит урацил вместо тимина и выполняет разнообразные функции, включая перенос информации и регуляцию синтеза белков.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7725" y="258900"/>
            <a:ext cx="49347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в клетке и организме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184050" y="240275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занимает большую часть массы клеток, создавая оптимальную среду для биохимических реакций и поддержания клеточных структур. Она участвует в растворении веществ и переносе питательных компонентов.
</a:t>
            </a:r>
            <a:endParaRPr lang="en-US" sz="10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184050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вода обеспечивает терморегуляцию организма и поддерживает форму клетки за счёт осмотического давления, способствуя нормальному функционированию всех жизненных процессов.
</a:t>
            </a:r>
            <a:endParaRPr lang="en-US" sz="10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Минералы: функции неорганических веществ в биологии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важен для формирования костей и зубов, а также участвует в сокращении мышц и передаче нервных сигналов, влияя на коагуляцию крови.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 и калий регулируют водно-солевой баланс, поддерживают работу мышц и нервной системы через контроль мембранного потенциала.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входит в состав гемоглобина, обеспечивая транспорт кислорода, а магний активирует ферменты, участвующие в энергетическом обмене и синтезе белков.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Витамины: примеры, функции и клиническое значение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С способствует синтезу коллагена, укрепляя соединительную ткань и иммунную систему, предотвращая развитие цинги.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Д регулирует обмен кальция и фосфора, необходим для здоровья костей и предотвращения рахита у детей.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В12 участвует в образовании эритроцитов и нормальном функционировании нервной системы, дефицит вызывает анемию и неврологические расстройства.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витаминов может привести к гипервитаминозу, вызывающему токсические симптомы и негативно влияющему на органы и обмен веществ.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Буферные системы эффективно поддерживают стабильный pH крови и клеточных жидкостей, предотвращая вредные колебания кислотно-щелочного баланса.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исследования физиологии человека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7,35–7,45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оптимальный диапазон pH крови, необходимый для сохранения нормальной активности ферментов и жизнедеятельности клеток.
</a:t>
            </a:r>
            <a:endParaRPr lang="en-US" sz="19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микроэлементов в организме человека и животных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элемент гемоглобина, обеспечивает кислородный обмен и поддерживает энергообмен в клетках организма.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Селен и йод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для функционирования щитовидной железы, регулируют обмен веществ и обеспечивают антиоксидантную защиту.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синтезе белков, регуляции иммунитета и поддержании целостности клеточных мембран.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 и марганец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Активируют ферменты, способствуют обмену веществ и защите от окислительного стресса.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Специфические соединения: лигнин у растений и хитин у грибов и животных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Лигнин входит в состав клеточных стенок сосудистых растений, придавая им жесткость и устойчивость к механическим повреждениям и патогенам.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 — структурный полисахарид, формирующий клеточные оболочки грибов и экзоскелеты членистоногих, обеспечивая прочность и защиту от биологических и химических воздействий.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Запасные питательные вещества: гликоген, крахмал, целлюлоза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 служит основным запасным углеводом у животных, хранится преимущественно в печени и мышцах, быстро мобилизуется при необходимости энергии.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— главный запасной полисахарид растений, легко расщепляется до глюкозы для обеспечения клеточного дыхания и роста.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образует клеточные стенки растений, не переваривается человеком, но способствует пищеварению, стимулируя перистальтику кишечника.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белки: строение и функции коллагена и кератина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 — основной белок внеклеточного матрикса, обеспечивает прочность кожи, сухожилий и костей, составляя до трети всех белков в организме человека.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трёхспиральная структура придаёт тканям эластичность и сопротивляемость разрывам, поддерживая форму органов и сосудов.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Кератин — основной компонент волос, ногтей и поверхностного слоя кожи, образует плотные волокна, устойчивые к механическим и химическим воздействиям.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дисульфидных связей в кератине придаёт структурам дополнительную жёсткость и защиту от внешних факторов.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и гормоны: регуляция биохимических процессов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такие как инсулин и адреналин, регулируют метаболизм, поддерживают баланс глюкозы и адаптируют организм к стрессовым ситуациям.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ферментативной активности и гормонального контроля позволяет точечно координировать биохимические процессы и поддерживать гомеостаз.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реакции обмена веществ, действуют избирательно и снижают энергию активации, что обеспечивает жизнедеятельность при физиологических температурах.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химия жизни — фундамент биологических наук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химического состава живых систем раскрывает механизмы жизнедеятельности, способствует развитию медицины и биотехнологий, а также помогает рационально использовать природные ресурсы и улучшать качество жизни.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2026-05-10T07:12:14Z</dcterms:created>
  <dcterms:modified xsi:type="dcterms:W3CDTF">2026-05-10T07:12:14Z</dcterms:modified>
</cp:coreProperties>
</file>