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драма»: главные особенности поэтики и значение для театра
</a:t>
            </a:r>
            <a:endParaRPr lang="en-US" sz="2129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повседневности, где главное скрыто между репликами и паузами.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«новая драма» изменила театр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драматургия отказалась от эффектной интриги и обратилась к внутренней жизни человека. Театр стал показывать не только события, но и скрытые переживания, сомнения и разлад с миром.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драматургия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строится на внешнем действии, четком конфликте и заметной развязке; зритель следит прежде всего за событием.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разговоры, паузы, жесты и психологическое напряжение, а сюжет становится менее событийным.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нередко не разрешается окончательно: смысл остается в недосказанности и внутреннем состоянии героев.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между строк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«новой драме» важнее не только то, что сказано, но и то, что остается невысказанным. Интонация, пауза и реакция собеседника часто раскрывают истинное чувство точнее прямого признания.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как главный смысловой слой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сценическая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Интерьер, полумрак и расположение предметов помогают передать напряжение сцены. Детали обстановки становятся частью смысла и усиливают ощущение недосказанности.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внутреннее действие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разлад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переживает конфликт не только с другими людьми, но и с самим собой. Его действия определяются сомнениями, страхом и неуверенностью в собственном выборе.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Упущенная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персонажей важны воспоминания о несбывшемся и чувство утраченных возможностей. Настоящее часто кажется им слишком узким, а будущее — неопределенным и тревожным.
</a:t>
            </a:r>
            <a:endParaRPr lang="en-US" sz="856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Самообман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нередко старается объяснить себе свою беспомощность привычными словами. За внешним спокойствием скрываются усталость, разочарование и попытка сохранить достоинство.
</a:t>
            </a:r>
            <a:endParaRPr lang="en-US" sz="883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решение не всегда приносит облегчение. Даже после важного разговора человек остается в том же положении, потому что главная драма происходит внутри.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изменились конфликт, язык и финал в драматургии конца XIX — начала XX века.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и новая драма: основные различия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перенос внимания с внешнего столкновения на психологическое состояние и скрытый смысл сцены.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поэтики традиционной драмы и «новой драмы» в литературоведении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«новой драме»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от бытовой ситуации к внутреннему кризису и неразрешенности.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ремарки и недосказанность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«новой драме» часто важнее длинной реплики. Она показывает неловкость, скрытую боль или невозможность сразу ответить, а значит, раскрывает истинное состояние персонажей.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Ремарка задает не только движение, но и тон сцены: жест, взгляд, тишину, остановку, изменение света. Благодаря этому зритель считывает подтекст без прямого объяснения.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 делает диалог многослойным. Обычные слова звучат как часть более глубокого конфликта, который не проговаривается до конца и потому воспринимается особенно остро.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повседневности как художественная среда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в которой слышно молчание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комната в «новой драме» редко бывает просто местом действия. Она давит на героев, подчеркивая застой и отсутствие выхода. Даже обычная мебель и закрытые двери создают ощущение жизни, в которой многое уже не изменить.
</a:t>
            </a:r>
            <a:endParaRPr lang="en-US" sz="888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память о несбывшемся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двор или дача становятся не декоративным фоном, а знаком уходящего времени. Через видимое пространство проявляется разрыв между мечтой о гармонии и реальностью, где люди не находят опоры и не умеют договориться друг с другом.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выходящее в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такой пьесе часто обозначает надежду, которая остается только взглядом в даль. Персонажи видят мир за пределами комнаты, но не могут к нему приблизиться, и потому повседневная среда приобретает почти символическое значение.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позволяет увидеть, что признаки направления работают не отдельно, а как единая система.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поэтики «новой драмы»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психологическая глубина и скрытый смысл, поэтому действие уступает место внутреннему напряжению.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«новой драмы» по материалам литературоведения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героя: обычный человек и кризис личности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«новой драмы» почти всегда принадлежит к повседневной жизни: это учитель, врач, служащий, интеллигент или помещик, а не исключительный герой, совершающий подвиг.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главная драма связана не с внешней борьбой, а с усталостью, разочарованием, ощущением неудавшейся жизни и невозможностью согласовать мечту с реальностью.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особенно точно выражает состояние эпохи перелома, когда человек чувствует себя не хозяином судьбы, а участником затянувшегося кризиса личности.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 уязвимость персонажа без прикрас: сомнения, самообман, духовную незавершенность и внутренний надлом становятся важнее героического жеста и эффектного поступка.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273" y="1986438"/>
            <a:ext cx="3423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как центральная фигура русской «новой драмы»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Будничная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переносит драму в повседневную жизнь, где внешне обычные разговоры скрывают напряжение, боль и несбывшиеся ожидания. Именно эта сдержанность делает его пьесы особенно выразительными.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чеховских пьесах важны паузы, намеки и смысловая тишина. Персонажи часто говорят не о главном, и именно в этой недоговоренности раскрывается подлинный конфликт.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тональностей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соединяет комическое и трагическое без резкого контраста. Смешные бытовые детали не отменяют боли, а, наоборот, подчеркивают хрупкость человеческих надежд и общего настроения пьесы.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«Чайка», «Дядя Ваня», «Три сестры» и «Вишневый сад» показывают мир на границе перемен. В них ощущается уход старого уклада и невозможность быстро обрести новое равновесие.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и социальное измерение «новой драмы»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«На дне» Горький делает конфликт предельно острым: персонажи спорят о правде, сострадании, человеческом достоинстве и цене утешения, а не просто обмениваются репликами.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каждого героя у Горького социально и психологически точна: она показывает жизненный опыт, привычки, уровень культуры и способность защищать собственную позицию.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превращается в столкновение мировоззрений. Поэтому пьеса звучит не только как история обитателей ночлежки, но и как размышление о человеке, свободе и надежде.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лиризация сцены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«новой драме» вещь, звук или природная деталь перестают быть простым фоном: они начинают намекать на душевное состояние персонажей и общий смысл сцены.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сада, чайки, окна, вечерней тишины или далекого звука помогают передать чувство утраты, ожидания, недосказанности и тревожного предчувствия перемен.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Лиризация сцены возникает тогда, когда атмосфера становится не менее важной, чем слова. Свет, полумрак, тишина и пространственные детали создают особое эмоциональное поле.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здесь не разрушает реализм, а делает его глубже: бытовая подробность получает второй смысл и начинает работать на внутреннюю драму пьесы.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часто соединяются в одной пьесе, поэтому личный кризис героя почти всегда раскрывается через состояние семьи, среды и исторического времени.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«новой драмы»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ось — переживание несоответствия между желаемым и возможным; именно оно объединяет разных авторов направления.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учебная схема по пьесам Г. Ибсена, М. Метерлинка, А. П. Чехова и М. Горького
</a:t>
            </a:r>
            <a:endParaRPr lang="en-US" sz="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одной реплике одновременно передавать бытовой смысл и внутреннее напряжение, скрытое за словами персонажа.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поэтики «новой драмы»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речи — явный и скрытый — делают диалог в «новой драме» психологически многослойным.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автора по-разному обновляют драматургию, сохраняя общий интерес к внутреннему смыслу сцены и ослаблению внешней интриги.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Ибсен, Метерлинк, Чехов: сходства и различия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 них — перенос внимания с события на смысл; различие — в том, как именно этот смысл выражается: через конфликт, символ или подтекст.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пьес Г. Ибсена, М. Метерлинка и А. П. Чехова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сцену в традиции «новой драмы»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уровней сцены в пьесах Чехова и Горького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59" y="3429876"/>
            <a:ext cx="259819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«новой драмы» для театра XX века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драма» закрепила интерес к внутреннему действию, скрытым мотивам и сложной душевной жизни персонажа. Театр XX века унаследовал этот принцип как один из основных.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сценического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перестала быть только историей событий и стала формой тонкого анализа человека. Это усилило роль паузы, интонации, детали и точной режиссерской организации сцены.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новой драматургии распространились за пределы русской литературы и повлияли на европейскую сцену, где возрос интерес к подтексту, символике и открытой композиции.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пьесу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и зритель начали воспринимать драму не как набор эффектных поворотов, а как самостоятельное литературное произведение, в котором важен скрытый смысл каждого эпизода.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драма: театр внутреннего действия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драма» сместила центр пьесы к человеку, его сомнениям и скрытому конфликту с миром. Именно поэтому она стала основой театра, где главное происходит не на сцене, а в сознании героя.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2026-05-23T10:38:23Z</dcterms:created>
  <dcterms:modified xsi:type="dcterms:W3CDTF">2026-05-23T10:38:23Z</dcterms:modified>
</cp:coreProperties>
</file>