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7–8. Число 8. Цифра 8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число 8, пишем цифру 8 и учимся считать без ошибок.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легко увидеть дома и на прогулке: у паука, в коробке с конфетами, в пенале с карандашами. Сегодня научимся узнавать это число, правильно его писать и быстро находить в счёте.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вокруг нас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 цифра 8 напоминает снеговика из двух шариков или песочные часы без песка. Такое сравнение помогает быстрее запомнить её внешний вид.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8 состоит из двух соединённых овалов. Верхний овал обычно делают немного меньше нижнего, чтобы цифра выглядела аккуратно и легко узнавалась.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в клетку восьмёрка занимает одну клетку по ширине и одну по высоте, если написана ровно. Она должна быть замкнутой и без лишних углов.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цифра 8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сверху вниз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удобно с верхней части. Ведём плавную линию по кругу, затем сразу переходим к нижнему овалу, не отрывая руки. Линия должна быть ровной, а цифра — аккуратной и замкнутой.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 формой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чтобы обе части восьмёрки были соединены и не расползались в стороны. Верхний овал делают чуть меньше, нижний — чуть шире. Тогда цифра выглядит красиво и сразу похожа сама на себя.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цифру 8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считаем до семи, а потом добавляем ещё один предмет. Так появляется число 8, и счёт продолжается без пропусков и спешки.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до 8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счёта звучит так: 1, 2, 3, 4, 5, 6, 7, 8. Последнее названное число показывает, сколько предметов получилось всего.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предметов — это уже маленькая коллекция. Её удобно пересчитывать, если назвать каждый предмет только один раз и не сбиться.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51" y="1639059"/>
            <a:ext cx="280626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43683"/>
            <a:ext cx="350400" cy="31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предметов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яблок можно пересчитать по одному, не торопясь. Если каждое яблоко названо один раз, получится точное количество, которое удобно записать цифрой 8.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восьми кубиков легко сложить башню или дорожку. При пересчёте важно не пропустить ни один кубик и не назвать один и тот же дважды.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карандашей в пенале помогают тренировать счёт каждый день. Сначала считаем предметы глазами, потом проверяем ответ и записываем число 8.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шариков могут быть одного цвета или разных. Главное — их количество, а не внешний вид. Если шариков восемь, значит, число тоже будет 8.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отделяет 8 от 7 и от 9 на числовом ряду.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быстро понять, какое число больше, а какое меньше, и не теряться при счёте.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«Число 8»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можно составить из 1 и 7. Если к одному предмету добавить семь, получится восемь, и это легко увидеть на счётном материале.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8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пара — 2 и 6. Она показывает, что одно и то же число можно получить разными способами, а не только одним привычным путём.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также 3 и 5, а ещё 4 и 4. Такие пары удобно запоминать, потому что они помогают в сложении и вычитании.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состав числа известен, легче находить недостающую часть. Достаточно вспомнить подходящую пару и быстро проверить ответ без долгих сомнений.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900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196" y="1203907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5542" y="1203907"/>
            <a:ext cx="2130000" cy="19843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846" y="1203907"/>
            <a:ext cx="2130000" cy="198439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490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 кружков
</a:t>
            </a:r>
            <a:pPr algn="ctr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Нарисуй восемь кружков и раздели их на две группы разными цветами. Сразу видно, как одно число распадается на части. Так дети быстрее замечают пары 5 и 3 или 6 и 2.
</a:t>
            </a:r>
            <a:endParaRPr lang="en-US" sz="1313" dirty="0"/>
          </a:p>
        </p:txBody>
      </p:sp>
      <p:sp>
        <p:nvSpPr>
          <p:cNvPr id="8" name="Text 1"/>
          <p:cNvSpPr txBox="1"/>
          <p:nvPr/>
        </p:nvSpPr>
        <p:spPr>
          <a:xfrm>
            <a:off x="4606198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недостающую часть
</a:t>
            </a:r>
            <a:pPr algn="ctr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часть предметов и попроси догадаться, сколько ещё нужно до восьми. Ребёнок считает, вспоминает состав числа и сам находит ответ. Получается не скучный пример, а маленькая математическая загадка.
</a:t>
            </a:r>
            <a:endParaRPr lang="en-US" sz="1195" dirty="0"/>
          </a:p>
        </p:txBody>
      </p:sp>
      <p:sp>
        <p:nvSpPr>
          <p:cNvPr id="9" name="Text 2"/>
          <p:cNvSpPr txBox="1"/>
          <p:nvPr/>
        </p:nvSpPr>
        <p:spPr>
          <a:xfrm>
            <a:off x="2415543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восьмёрку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разложить восемь предметов на столе и менять их группировку. Сегодня это 7 и 1, а завтра 4 и 4. Игра помогает увидеть, что число остаётся тем же, даже если части меняются.
</a:t>
            </a:r>
            <a:endParaRPr lang="en-US" sz="1292" dirty="0"/>
          </a:p>
        </p:txBody>
      </p:sp>
      <p:sp>
        <p:nvSpPr>
          <p:cNvPr id="10" name="Text 3"/>
          <p:cNvSpPr txBox="1"/>
          <p:nvPr/>
        </p:nvSpPr>
        <p:spPr>
          <a:xfrm>
            <a:off x="6796849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глазами
</a:t>
            </a:r>
            <a:pPr algn="ctr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группы лежат рядом, легко сравнить их количество и проверить результат. Это особенно удобно в заданиях с картинками: видно и целое число, и его части, словно они специально подружились.
</a:t>
            </a:r>
            <a:endParaRPr lang="en-US" sz="1195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 составом числа 8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627" y="1481523"/>
            <a:ext cx="231788" cy="26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6183" y="1481523"/>
            <a:ext cx="198675" cy="26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1627" y="1481523"/>
            <a:ext cx="231788" cy="26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число 8 с другими числами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355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правее, тем 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числовом ряду число 8 стоит правее 7, поэтому оно больше. Чем дальше число уходит вправо, тем больше становится его значение.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067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9 и 10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восьмёрки идут 9 и 10, значит, 8 меньше этих чисел. Это помогает запомнить порядок первого десятка и не путать соседей.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79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 конце десятка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находится почти в конце первого десятка. Оно показывает, как счёт движется вперёд и помогает уверенно читать числа по порядку.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семи предметам добавить ещё один, получится восемь. Так работает пример 7+1=8: одно новое число завершает маленький ряд и даёт точный ответ.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 сложение с числом 8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5+3=8 и 4+4=8 показывают, что число 8 можно составить разными парами. Это помогает видеть, как части соединяются в целое число.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сложить и по-другому: 6+2=8. Здесь два предмета прибавляются к шести, и вместе они образуют одно общее количество без лишних и пропущенных элементов.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решает такие примеры, он лучше запоминает состав числа 8. А ещё учится быстро находить ответ и связывать запись с реальным количеством предметов.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51" y="1639059"/>
            <a:ext cx="280626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59256"/>
            <a:ext cx="350400" cy="28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451" y="3348634"/>
            <a:ext cx="280626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 вычитание из числа 8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один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 восьми отнять один, останется семь: 8−1=7. Это самый простой случай, когда из группы убирают только один предмет и сразу видно новый результат.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закрыли или спрятали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8−2=6 два предмета будто исчезают из поля зрения. Остальные нужно пересчитать внимательно, чтобы понять, сколько их осталось после действия.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остаток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8−3=5 учит замечать, что после вычитания число уменьшается. Ответ показывает не всё количество, а только то, что осталось в группе.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8−4=4 важно пересчитать оставшиеся предметы ещё раз. Если ответ совпал с количеством, значит вычитание выполнено правильно, а счёт не подвёл.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число 8 в задании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пересчитать предметы без пропусков и правильно определить, где в ответе должно стоять число 8.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и в играх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легко заметить в знакомых вещах. У паука восемь ног, у некоторых цветов бывает восемь лепестков. Такие примеры помогают увидеть число не только в тетради, но и вокруг себя.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предметов вокруг нас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и дома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игре тоже хватает восьмёрок. Это могут быть восемь кубиков в постройке, восемь фишек на поле или восемь конфет в коробке. Считать такие предметы удобно и интересно.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знакомстве с цифрой 8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путать 8 с 0 или 3. Чтобы не ошибиться, нужно внимательно смотреть на две соединённые части цифры и замечать, что у неё нет открытых концов.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делать верхний и нижний овалы слишком разными. Аккуратная восьмёрка пишется плавно, без резких углов, а обе части должны быть хорошо замкнуты и понятны на глаз.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встречается при счёте предметов: один и тот же предмет могут назвать дважды. Чтобы этого не случилось, каждый предмет считают один раз и двигаются по порядку.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в числовом ряду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7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числовом ряду 8 появляется сразу после 7. Это помогает понять порядок чисел и увидеть, что каждый следующий шаг счёта идёт по одному.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между соседями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стоит между 7 и 9. Оно больше семи на один и меньше девяти на один, поэтому легко запоминается вместе со своими соседями.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к 10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8 счёт продолжается: 9, 10. Так ребёнок видит, как числа идут одно за другим, и уверенно двигается по ряду от 0 до 10.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Восьмёрка, спрятанная в узоре
</a:t>
            </a:r>
            <a:pPr algn="ctr" indent="0" marL="0">
              <a:lnSpc>
                <a:spcPct val="100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цифра 8 может прятаться среди кружков, линий и завитков. Нужно внимательно посмотреть и найти знакомую форму. Такие задания превращают счёт в маленький поиск сокровищ, а восьмёрка любит притворяться очень скромной.
</a:t>
            </a:r>
            <a:endParaRPr lang="en-US" sz="964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яркая восьмёрка
</a:t>
            </a:r>
            <a:pPr algn="ctr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цифру 8 рисуют крупно и цветно, чтобы её было легко заметить. Она может стоять в центре листа и радостно выделяться среди других фигур. Так дети быстрее запоминают её внешний вид и не путают с соседями.
</a:t>
            </a:r>
            <a:endParaRPr lang="en-US" sz="1038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Восьмёрка из точек и палочек
</a:t>
            </a:r>
            <a:pPr algn="ctr" indent="0" marL="0">
              <a:lnSpc>
                <a:spcPct val="100000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Цифру 8 можно сложить из точек, палочек или кружочков. Тогда она становится похожа на весёлую конструкцию, собранную своими руками. Такое задание помогает лучше узнать форму цифры и тренирует внимание к деталям.
</a:t>
            </a:r>
            <a:endParaRPr lang="en-US" sz="987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восьмёрка в заданиях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 с числом 8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помогает убедиться, что количество предметов и запись числа совпадают, а ошибка не спряталась в счёте.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14" y="1565209"/>
            <a:ext cx="338700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914" y="1565209"/>
            <a:ext cx="338700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3414" y="3277684"/>
            <a:ext cx="338700" cy="33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75082" y="3277684"/>
            <a:ext cx="296363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известно про число 8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и пишется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Изучена цифра 8: она состоит из двух соединённых овалов и пишется плавно, сверху вниз. Теперь её легче узнавать в тетради, в заданиях и в коротких примерах.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 числовом ряду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понятно, что 8 стоит после 7 и перед 9. Это помогает не путаться в счёте, находить соседей числа и быстро двигаться по ряду от 0 до 10.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8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Запомнены пары, из которых получается восемь: 1 и 7, 2 и 6, 3 и 5, 4 и 4. Такой состав нужен для сложения, вычитания и поиска недостающей части.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количества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пересчитать предметы по одному, сравнить результат с записью и убедиться, что получилось именно 8. Это помогает отвечать уверенно и замечать ошибки вовремя.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число и цифра 8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восьмёрка стала знакомой и понятной: её можно написать, увидеть в предметах и найти в ряду чисел. Осталось только потренироваться — и 8 станет верным другом счёта.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2026-05-20T14:03:45Z</dcterms:created>
  <dcterms:modified xsi:type="dcterms:W3CDTF">2026-05-20T14:03:45Z</dcterms:modified>
</cp:coreProperties>
</file>