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Филолог и два пространства литературной памяти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адреса, где текст оживает через место, документ и память.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Ректорский флигель и Шахматово показывают, как реальные места помогают понять биографию, круг чтения и культурную среду человека Серебряного века.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 пространстве истории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филолог в контексте урока литературы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Филолог изучает язык, текст и историю литературы, поэтому внимательно работает с рукописями, письмами, публикациями и другими свидетельствами эпохи.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задача — не только объяснить произведение, но и восстановить культурный контекст: привычки чтения, связи между людьми, особенности времени.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теме особенно важны три линии: научная работа, личная память и сохранение наследия через реальные места, документы и предметы.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Ректорский флигель как университетское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Академическая 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Ректорский флигель связан с университетской жизнью: кабинетами, встречами, обсуждениями и повседневной научной работой. Здесь формировалась дисциплина мысли и уважение к традиции.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точного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пространство помогает увидеть, как университет воспитывает внимательное чтение и точность формулировок. Фасад или интерьер удачно передают атмосферу статуса, сосредоточенности и интеллектуальной культуры.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776307"/>
            <a:ext cx="7101300" cy="13053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места — два типа культурной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пространства включаются в одну биографическую и культурную историю.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и усадебное пространства по-разному хранят память, но вместе формируют единый маршрут чтения биографии и культуры.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материалам темы и историко-литературному контексту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такие места часто становятся символом дома, родной земли и непрерывной связи между повседневностью, воспоминанием и творчеством.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Шахматово связано с усадебной культурой, где природа, семейный уклад и чтение создавали среду, важную для внутреннего развития человека и его интересов.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литературной истории усадьба значима как пространство памяти, истоков и творческого становления. В ней личная жизнь естественно соединяется с художественным мышлением.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Шахматовский дом и усадебная традиция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место становится историческим источником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 частного пространства к культурной памяти.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Архивы, рукописи и личные свидетельства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черновики и мемуары позволяют восстановить не только события жизни, но и круг общения, читательские интересы и способ мышления человека.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библиотечные пометы и музейные предметы уточняют картину: они связывают текст с повседневностью и делают биографию более достоверной и объемной.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словесные свидетельства дают основную фактическую опору, а вещественные материалы помогают уточнить детали и контекст.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мемуары лидируют, потому что лучше раскрывают события и отношения; остальные источники усиливают и проверяют интерпретацию.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биографическому методу в литературоведении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источники чаще всего используются в биографическом изучении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95495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Лекции и чтение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Лекции приучают к последовательному анализу текста. Студент учится слышать аргумент, видеть структуру произведения и проверять выводы по источнику.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переписка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записки фиксируют обсуждение идей, уточнение дат и ссылок. Такая работа формирует точность, аккуратность и уважение к факту.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Преподаватели и студенты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общение в аудитории создаёт традицию преемственности. Знание передаётся не только в книгах, но и через совместное чтение и обсуждение.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 и библиотека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Архивная работа и библиотечная культура помогают видеть произведение в историческом контексте. Это учит сопоставлять текст с эпохой и документом.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Университетская среда и гуманитарная школа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университетская среда формирует культуру чтения, обсуждения и сохранения знаний.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Академическое пространство соединяет книгу, разговор и архив. Именно так формируются исследовательская дисциплина и преемственность гуманитарной школы.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«Филолог: ректорский флигель и шахматовский дом»
</a:t>
            </a:r>
            <a:endParaRPr lang="en-US" sz="1044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академического пространства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Шахматово в литературном пейзаже России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Шахматово воспринимается не только как усадьба, но и как место, где пейзаж становится частью личной и литературной памяти. Здесь природа, дом и дорога складываются в единый образ культуры.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урока литературы важно увидеть, как конкретный топоним помогает понять настроение текста и круг ассоциаций эпохи. Усадебный мир связывает бытовое пространство с мотивами родины, сада и внутреннего роста.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объединяет повседневность и вдохновение: в ней личное пространство становится частью культурного образа эпохи.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акценты связаны с природой и памятью; именно они удерживают Шахматово как устойчивый литературный символ.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8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презентации; шкала отражает смысловую значимость, а не статистические данные
</a:t>
            </a:r>
            <a:endParaRPr lang="en-US" sz="988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доминанты Шахматова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Ректорский флигель показывает городскую научную среду: здесь важны порядок, служба, точность мысли и постоянная работа с текстами и источниками.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Шахматовский дом раскрывает иной ритм культуры — семейный, природный и более свободный, где чтение и разговоры становятся частью повседневной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этих адресов помогает понять, что филологическая традиция складывается одновременно в университете и в пространстве личной памяти.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 таком взгляде перестаёт быть только учебным предметом: она связывается с реальными местами, в которых формировались идеи и сохранялись документы.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и усадебное пространство: два способа жизни культуры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биографии к культурному наследию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превращения личного опыта филолога в объект исторической и образовательной памяти.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сохраняют музеи и мемориальные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предметы и материалы помогают восстановить историческую среду и понять происхождение текста.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сохраняет не только вещи, но и контекст их существования. Благодаря этому реконструируется среда, в которой рождались тексты и научные идеи.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99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«Филолог: ректорский флигель и шахматовский дом»
</a:t>
            </a:r>
            <a:endParaRPr lang="en-US" sz="11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этой темой развивает историческое мышление: школьник учится сопоставлять произведение, биографию, документы и культурный контекст без упрощений.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реальными адресами делает литературный материал наглядным: ученики лучше понимают, что за книгой стоит конкретная эпоха, место и человеческая судьба.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увидеть автора и исследователя не как абстрактное имя, а как личность, чьи интересы, привычки и выборы влияли на работу с текстом.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усиливает внимание к деталям и формирует навык осмысленного чтения, который нужен не только на уроках литературы, но и в дальнейшем обучении.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школьного изучения литературы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работа учит видеть в тексте не только художественную форму, но и следы реальной жизни, документов и исторических связей.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результат дают чтение источников и биографическое сопоставление: именно они открывают путь к глубокому анализу произведения.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79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презентации; шкала отражает педагогическую значимость навыков
</a:t>
            </a:r>
            <a:endParaRPr lang="en-US" sz="1179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развивает работа с литературными местами памяти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Ректорский флигель символизирует университетскую науку, где формируются методы анализа, дисциплина чтения и уважение к историческому источнику.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адреса показывают, что филология опирается на документы, вещи и пространства; без них история текста остаётся неполной.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Шахматовский дом связан с усадебной памятью, семейной традицией и литературным образом места, который сохраняется в культуре дольше бытовой жизни.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выводы о двух адресах культуры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Филология как память о месте и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Ректорский флигель и шахматовский дом показывают, что литература живёт не только в книгах, но и в пространствах памяти, где сохраняются документы, вещи и культурная преемственность.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2026-05-23T14:19:42Z</dcterms:created>
  <dcterms:modified xsi:type="dcterms:W3CDTF">2026-05-23T14:19:42Z</dcterms:modified>
</cp:coreProperties>
</file>