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события становятся понятной историей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повествование каждый день: в книгах, новостях, письмах, дневниках и устных рассказах. Оно помогает передавать события по порядку, делать их ясными и удерживать внимание слушателя или читателя.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повествование и зачем оно нужно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повествования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главное — не предмет и не признак, а то, что происходит. Герои что-то делают, меняют ситуацию, идут к цели или попадают в новое событие.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как цепочка: одно действие сменяет другое. Читатель легко понимает, что было сначала, что случилось потом и к какому результату всё пришло.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 порядку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частей используются слова потом, затем, вдруг, вскоре, наконец. Они помогают не потерять последовательность и показывают, как развивается действие во времени.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 времени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повествованию обычно подходит вопрос: как развивались события? Если в тексте важно движение, поступки и смена эпизодов, значит, перед нами именно этот тип речи.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вопрос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развивается событие от начала к итогу.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повествовательный текст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 точка зрения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рассказчик говорит о себе, текст становится личным и близким. Слова я, мне, мы помогают передать мысли, чувства и впечатления самого участника событий.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выбранной точки зрения зависит, какие детали станут главными. Один и тот же случай можно показать как личное переживание или как спокойный рассказ о происходящем.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точки зрения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рассказ ведётся от третьего лица, события показываются со стороны. Слова он, она, они дают возможность увидеть героев более широко и заметить то, что не видит сам персонаж.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повествования появляется исходная ситуация: кто действует, где всё происходит и что уже известно читателю.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наступает результат: проблема решается, событие завершается, а читатель понимает итог истории.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события сменяют друг друга, появляются новые действия, трудности и повороты, которые двигают историю вперёд.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события разворачиваются во 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речи по-своему организует текст, но в повествовании особенно заметно движение событий и смена действий.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сильнее всего связано с действием, описание — с признаками, а рассуждение — с объяснением и выводом.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помогают показать ход событий и сделать текст связным.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временные слова и связки работают вместе: они делают развитие событий понятным и последовательным.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повествования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сюжет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 персонажа, вокруг которого строится история. Именно его действия, мысли и выборы помогают читателю следить за развитием события.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удалось ли герою справиться с трудностью. Итог завершает историю и помогает увидеть, как изменилось положение персонажа.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пути героя появляется трудность: случайность, конфликт, испытание или ошибка. Именно препятствие делает повествование напряжённым и интересным.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героя обычно есть желание, задача или мечта. Благодаря этой цели становится понятно, зачем события вообще происходят и куда движется история.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герой отправляется в дорогу, встречает помощников и проходит через трудные испытания. События развиваются последовательно, а финал обычно приносит победу добра. Такая история легко запоминается, потому что в ней есть яркое начало, напряжённая середина и чёткий итог.
</a:t>
            </a:r>
            <a:endParaRPr lang="en-US" sz="835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путь через испытания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действие чаще связано с одним эпизодом из реальной жизни. Герой попадает в обычную, но значимую ситуацию, где важно понять его поступок и результат события. Благодаря ясному порядку эпизодов читатель быстро видит, что произошло и чем всё завершилось.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Рассказ: один важный случай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жанра — две формы повествования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 письменное повествование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повествование звучит в пересказе, беседе или семейной истории. Рассказчик может сразу уточнять детали, менять интонацию и реагировать на слушателей, делая событие более наглядным и личным.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устный рассказ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используют в книге, дневнике, письме, школьном сочинении, заметке и других текстах о случившемся. Оно помогает не просто сообщить факт, а показать, как событие развивалось во времени.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форме важны точные слова, ясный порядок событий и отсутствие лишних повторов. Читатель не слышит интонацию, поэтому смысл передают лексика, абзацы и продуманная последовательность фраз.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письменного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конфликт, тем заметнее меняется темп событий и внимание читателя к деталям.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типичный подъём напряжения к кульминации и его спад в финале; это помогает удерживать интерес к истории.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повествования; данные условные, 2024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напряжение в сюжете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рассказа и выбор деталей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перечисляет события кратко, рассказ движется быстро. Такой способ удобен, когда нужно показать цепочку действий без длинных остановок и сосредоточиться на самом результате.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ход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важное событие описывается подробнее, темп повествования снижается. Это помогает выделить напряжённый эпизод, показать чувства героя и сделать кульминацию заметнее для читателя.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момента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только те детали, которые помогают понять смысл эпизода. Лишние подробности убираются, а значимые остаются, чтобы не нарушать последовательность и не перегружать текст.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подробности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быстрого и медленного рассказа делает повествование выразительнее. Краткие переходы ускоряют движение, а подробные фрагменты создают паузу и позволяют лучше увидеть важный момент.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временные формы помогают по-разному передавать ход событий и связь между эпизодами.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чаще всего сообщает о завершённых событиях, настоящее делает рассказ динамичнее, а будущее используется значительно реже.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 глаголов в повествовании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 кино и комиксах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фильме и комиксе история разворачивается через последовательность сцен, кадров и реплик. Зритель или читатель понимает ход событий благодаря смене изображения и порядку эпизодов.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 кадры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разный способ подачи, в основе остаётся тот же принцип: сначала показывается начало, затем развитие, а потом итог. Именно это делает историю целостной и ясной.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сохраняется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выражение лица, движение героя и ракурс кадра часто передают больше, чем длинный текст. Поэтому действие становится понятным даже тогда, когда слов немного.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без длинных объяснений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повествование от других типов речи.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текст — повествование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удобно использовать при пересказе: они помогают не пропустить важные события и сохранить их порядок.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в повествовании занимают действие и последовательность, а остальные вопросы уточняют обстоятельства и причины.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текста; данные условные, 2024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помогает задать повествование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повествование связным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не распадается на отдельные фрагменты, если все эпизоды относятся к одной теме. Тогда читателю легко следить за героем, событием и его развитием.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слова и связки показывают, что произошло сначала, потом и в конце. Они помогают не перепутать эпизоды и делают переходы между предложениями плавными и понятными.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переходы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речь не звучала однообразно, автор заменяет повторяющиеся существительные местоимениями. Так текст становится естественнее, а внимание читателя не отвлекается на лишние повторы.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вместо повторов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абзац посвящён отдельному эпизоду, повествование легче читать и пересказывать. Деление на части помогает увидеть структуру текста и не потерять главную мысль.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 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рассказывают о событиях, но строятся на последовательном развитии действия.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жанра, повествование сохраняет общий принцип: событие развивается во времени, а читатель видит его начало, ход и итог.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в школьном курсе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жанров, где используется повествование
</a:t>
            </a:r>
            <a:endParaRPr lang="en-US" sz="26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помогает понимать и создавать истории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повествование делает речь ясной и последовательной. Оно помогает пересказывать, писать сочинения, рассказывать о событиях и лучше понимать, как из отдельных эпизодов складывается цельная история.
</a:t>
            </a:r>
            <a:endParaRPr lang="en-US" sz="13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2026-05-28T04:48:37Z</dcterms:created>
  <dcterms:modified xsi:type="dcterms:W3CDTF">2026-05-28T04:48:37Z</dcterms:modified>
</cp:coreProperties>
</file>