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439325"/>
            <a:ext cx="7917000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функции и решение треугольников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 стороны треугольника связаны через синус, косинус и тангенс.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085050"/>
            <a:ext cx="50355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помогает находить высоты, расстояния и неизвестные элементы треугольника там, где прямое измерение неудобно или невозможно. В этой теме важно научиться выбирать нужную формулу и проверять ответ по смыслу задачи.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измерять недоступное с помощью треугольника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как основа темы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треугольнике один угол всегда равен 90°, а два других — острые. Их сумма обязательно составляет 90°, поэтому любой неизвестный угол можно связать с уже найденным.
</a:t>
            </a:r>
            <a:endParaRPr lang="en-US" sz="1170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определяет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одного и того же острого угла отношения сторон остаются одинаковыми, даже если треугольники разного размера. Это свойство позволяет вводить тригонометрические функции как устойчивые числовые характеристики угла.
</a:t>
            </a:r>
            <a:endParaRPr lang="en-US" sz="991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решения задач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прямоугольном треугольнике можно находить неизвестные стороны и углы по нескольким известным данным. Поэтому он служит главным инструментом для практических задач по тригонометрии.
</a:t>
            </a:r>
            <a:endParaRPr lang="en-US" sz="1066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напротив прямого угла называется гипотенузой, а две другие — катетами. Гипотенуза всегда длиннее каждого катета, поэтому именно с ней удобно связывать многие вычисления.
</a:t>
            </a:r>
            <a:endParaRPr lang="en-US" sz="11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синуса, косинуса и тангенса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угла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острого угла — это отношение противолежащего катета к гипотенузе. Он показывает, какая часть гипотенузы приходится на сторону, лежащую напротив выбранного угла.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формулы работают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прямоугольных треугольника имеют одинаковый острый угол, они подобны. Поэтому отношения их соответствующих сторон совпадают и не зависят от размеров фигур.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угла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равен отношению прилежащего катета к гипотенузе. Эта величина связывает угол с катетом, который образует его вместе с гипотенузой.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угла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 — это отношение противолежащего катета к прилежащему. Его удобно использовать, когда в задаче известны оба катета или нужно найти угол по сторонам.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табличные значения тригонометрических функций для острых углов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и том же промежутке углов функции меняются по-разному, поэтому выбор формулы зависит от известных сторон.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растёт, косинус убывает, а тангенс увеличивается особенно быстро; при 45° синус и косинус равны.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ведут себя sin, cos и tg для острого угла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38" y="1594654"/>
            <a:ext cx="225675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594654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358642"/>
            <a:ext cx="263288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выбрать нужную формулу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условии есть противолежащий катет и гипотенуза, нужен синус. Это самое прямое соответствие, когда известна сторона напротив угла и самая длинная сторона треугольника.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Напротив к гипотенузе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 прилежащий катет вместе с гипотенузой, удобно использовать косинус. Такая запись помогает сразу увидеть, какие элементы уже известны и что именно требуется найти.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к гипотенузе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оба катета, помогает тангенс. Он связывает две стороны без участия гипотенузы и часто позволяет найти угол или проверить правильность вычислений.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Напротив к рядом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трёх часто встречающихся углов значения выражаются через простые дроби и корни, что удобно для устных и письменных решений.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значения нужно знать наизусть: они часто встречаются в задачах и ускоряют вычисления без калькулятора.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тригонометрических функций для углов 30°, 45° и 60°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Треугольник, где всё симметрично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45°–45°–90° два острых угла равны, поэтому катеты тоже равны. Если один катет известен, второй не нужно искать отдельно, а гипотенуза находится сразу по соотношению с корнем из двух.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 двумя разными катетами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треугольнике 30°–60°–90° длины сторон связаны особенно удобно: меньший катет задаёт всю фигуру. По нему легко восстановить гипотенузу и больший катет, умножив на 2 и на √3 соответственно.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прямоугольные треугольники 45°–45°–90° и 30°–60°–90°
</a:t>
            </a:r>
            <a:endParaRPr lang="en-US" sz="213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выбора формулы, вычисления и проверки ответа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прямоугольного треугольника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стороны позволяют вычислить третью без прямого измерения.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теорема Пифагора особенно полезна, когда заданы две стороны. Она дополняет тригонометрию и помогает проверить полученный ответ.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Геометрия: свойства подобных прямоугольных треугольников, школьный курс 9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угле соответствующие стороны меняются пропорционально, поэтому отношения остаются теми же. Это и делает тригонометрические функции устойчивыми к размеру фигуры.
</a:t>
            </a:r>
            <a:endParaRPr lang="en-US" sz="1094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одинаков, масштаб треугольника не влияет на sin, cos и tg: важна только форма, а не длина сторон.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отношения сторон не меняются при подобии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Считываем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Определяем, какие стороны и углы уже известны, и сразу отмечаем, чего не хватает для полного решения.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Находим недостающий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два угла, третий вычисляем по сумме углов треугольника. В прямоугольном треугольнике острые углы в сумме дают 90°.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Выбираем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известным элементам решаем, что удобнее применить: синус, косинус, тангенс или теорему Пифагора.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Считаем и проверяем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значения, выполняем вычисления и сравниваем ответ с условием: сторона должна получиться подходящего размера и типа.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треугольника по двум данным элементам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быстро подобрать формулу по данным условия задачи.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не от привычки, а от того, какие элементы уже даны в условии.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способ выбрать для нахождения неизвестной стороны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тригонометрия помогает измерять на расстоянии
</a:t>
            </a:r>
            <a:endParaRPr lang="en-US" sz="2595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дерева без лестницы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стоит на известном расстоянии от дерева и измеряет угол возвышения до верхушки. Получается прямоугольный треугольник, где можно найти высоту, даже не поднимаясь наверх. Такой способ особенно удобен на местности, где прямой доступ невозможен.
</a:t>
            </a:r>
            <a:endParaRPr lang="en-US" sz="908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реки с 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берегу отмечают точку наблюдения и измеряют угол до ориентира на противоположной стороне. Затем по известной стороне и углу вычисляют ширину реки. Этот приём показывает, как геометрия помогает там, где рулетка бесполезна.
</a:t>
            </a:r>
            <a:endParaRPr lang="en-US" sz="9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катеты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 принимает прилежащий катет за противолежащий и выбирает неверную формулу. Чтобы избежать ошибки, сначала нужно назвать угол, а затем определить положение каждой стороны относительно него.
</a:t>
            </a:r>
            <a:endParaRPr lang="en-US" sz="730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ту функцию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условии известны гипотенуза и катет, тангенс не поможет. Перед вычислением важно проверить, какая пара элементов действительно участвует в синусе, косинусе или тангенсе.
</a:t>
            </a:r>
            <a:endParaRPr lang="en-US" sz="836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Спешат с округлением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округление может заметно исказить результат, особенно в многошаговых вычислениях. Лучше считать точно до конца, а округлять только в финальном ответе.
</a:t>
            </a:r>
            <a:endParaRPr lang="en-US" sz="836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соответствовать смыслу задачи: сторона не может быть больше гипотенузы, а угол прямоугольного треугольника обязан быть острым. Проверка сразу выявляет нелепые результаты.
</a:t>
            </a:r>
            <a:endParaRPr lang="en-US" sz="807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тригонометрических функций для острых углов, школьный курс геометрии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угол по-разному отражается в трёх функциях: каждая показывает свою сторону отношения в треугольнике.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острый угол, тем выше sin, ниже cos и тем быстрее растёт tg.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угла и значений тригонометрических функций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см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длина противолежащего катета в треугольнике с углом 30° и гипотенузой 10 см.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условию примера из слайда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результат получается сразу из значения sin 30°. Один угол и одна сторона уже позволяют восстановить остальные элементы треугольника без лишних построений.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подобрать формулу по известным данным и проверить результат.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тригонометрической функции по условию задачи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правильно распознать вид треугольника, затем выбрать подходящую формулу и обязательно проверить ответ.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основным правилам помогает не теряться при вычислениях и проверке.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при решении задач по теме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тригонометрия делает треугольник измеримым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Тригонометрия превращает углы и стороны в удобные отношения, по которым можно находить неизвестные элементы. В задачах и в жизни она помогает измерять то, что нельзя увидеть или потрогать напрямую.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2026-06-03T13:14:34Z</dcterms:created>
  <dcterms:modified xsi:type="dcterms:W3CDTF">2026-06-03T13:14:34Z</dcterms:modified>
</cp:coreProperties>
</file>