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 прямой и косвенной речью. Диалог. Знаки препинания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речь, косвенная речь и диалог: учимся оформлять чужие слова правильно.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чужая речь требует точности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Чужую речь мы передаём в книгах, пересказах, новостях и разговорах. От выбора способа зависит, сохраним ли мы слова дословно, передадим ли только смысл и как расставим знаки препинания.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отличают прямую речь от пересказа своими словами и подсказывают, где ставить знаки препинания.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«Прямая и косвенная речь»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узнать прямую речь: точность, интонация и оформление в кавычках.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косвенная речь: основные отличия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способа передачи чужой речи по ключевым признакам.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нужна для точной передачи слов, а косвенная — для краткого и связного пересказа смысла.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русского языка,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преобразовать прямую речь в косвенную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замене прямой речи косвенной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переходе к косвенной речи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часто подстраиваются под нового говорящего: я может стать он или она, мы — они, а ты — он, она или вы по смыслу предложения.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тоже меняется: оно должно грамматически согласоваться с новой частью предложения. Поэтому важны лицо, число и время, а не буквальное повторение исходной реплики.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сегодня, завтра, здесь, теперь могут стать более общими или точными по контексту. Это помогает передать содержание, не копируя исходную фразу дословно.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вопросительный смысл остаётся, хотя сама форма вопроса исчезает. Для этого используют ли или вопросительные слова: кто, что, где, когда, почему.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в школьной жизни и книгах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спрашивает о прочитанном, а ученик пересказывает мысль автора своими словами. В тетради такое высказывание звучит кратко и ясно: важно передать смысл, а не повторить каждую фразу точно.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из школьной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классном часе нужно сообщить о событии: кто выступал, что решили и когда состоится встреча. Здесь косвенная речь помогает быстро и аккуратно передать информацию без длинных цитат и лишних подробностей.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художественного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повести или рассказе автор может передать слова героя не полностью, а через косвенную речь. Так текст становится короче, а внимание читателя сосредоточивается на поступке, настроении и развитии сюжета.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разные способы передачи 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сферы употребления, а не точную статистику.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и диалог особенно уместны в художественном и живом общении, а косвенная речь — в пересказах и сообщениях.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типичным ситуациям речи для учебной иллюстрации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 форма живого общения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за репликой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из коротких высказываний двух или нескольких собеседников. Каждая реплика отвечает на предыдущую, уточняет мысль, задаёт вопрос или выражает отношение к сказанному.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письменном тексте каждая реплика начинается с новой строки. Такое оформление сразу показывает смену говорящего и помогает читателю следить за разговором без путаницы.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перед репликой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каждой репликой ставится тире. Этот знак отделяет слова одного собеседника от другого и делает диалог визуально понятным даже в длинном тексте.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часто встречаются обращения, короткие ответы и неполные предложения. Именно поэтому он звучит естественно: разговор передаётся так, как люди говорят в 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диалоге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помогают быстро выбрать нужные знаки при оформлении реплик.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отделяет реплики, двоеточие связывает их со словами автора, а конечный знак сохраняет интонацию высказывания.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диалога в школьном курсе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при прямой речи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называют говорящего, адресата мысли или источник высказывания: кто сказал, спросил, подумал, заметил. Они помогают понять, кому принадлежат слова и в какой ситуации они произнесены.
</a:t>
            </a:r>
            <a:endParaRPr lang="en-US" sz="133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стоят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могут находиться перед прямой речью, после неё или внутри неё. От их места зависит, какие знаки препинания нужны: двоеточие, тире, запятая или сочетание нескольких знаков.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словах автора употребляются глаголы речи и мысли: сказал, ответил, крикнул, попросил, спросил, подумал. Они связывают чужую речь с действием или состоянием говорящего.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помогают чтению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словам автора текст становится яснее: читатель понимает, кто произносит реплику, с какой интонацией и в какой обстановке. Это особенно важно в диалоге и художественном тексте.
</a:t>
            </a:r>
            <a:endParaRPr lang="en-US" sz="13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оформления прямой 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где стоят слова автора, прямая речь и знаки препинания.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знаки препинания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высказываний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знаки помогают отделить одну часть предложения от другой и показать, где заканчиваются слова автора, а где начинается чужая речь. Это делает запись понятной и аккуратной.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Двоеточие, тире и запятая показывают, как связаны слова автора и реплика. Они не только разделяют части текста, но и помогают увидеть логический переход от одного высказывания к другому.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ставится там, где сохраняется вопросительная интонация. Он подсказывает читателю, что предложение нужно произнести с повышением тона в конце и с ожиданием ответа.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удивление, радость, просьбу или приказ. В чужой речи он сохраняется особенно часто, потому что важно передать не только смысл, но и эмоциональный оттенок высказывания.
</a:t>
            </a:r>
            <a:endParaRPr lang="en-US" sz="13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знаки препинания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знаки выделяют чужую или дополнительную информацию и как они работают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знаки помогают отделить вставную, чужую или уточняющую информацию от основной мысли и делают запись более точной и выразительной.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прямой речи, обращений и вводных слов в школьном курсе русского языка.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 вводные слова в предложении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2"/>
            <a:ext cx="4051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называет того, к кому обращаются: друг, мама, ребята. Оно не входит в грамматическую основу предложения и обычно выделяется запятыми, особенно рядом с прямой речью и в диалоге.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4831141" y="2009412"/>
            <a:ext cx="4051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показывают отношение говорящего к сообщению: конечно, возможно, по-моему, к счастью. Они не называют предметы и действия, а помогают выразить уверенность, сомнение или оценку, поэтому тоже отделяются запятыми.
</a:t>
            </a:r>
            <a:endParaRPr lang="en-US" sz="15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всего встречаются с чужой речью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одни знаки связаны с оформлением границ текста, а другие — с передачей интонации и связи с авторскими словами.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и тире особенно важны для прямой речи и диалога, а знаки вопроса и восклицания сохраняют эмоциональный характер высказывания.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«Прямая и косвенная речь. Диалог»; учебная схема для 7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оформлении чужой речи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кавычек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прямой речи ученики иногда забывают поставить кавычки. Из-за этого чужие слова сливаются с авторским текстом, и становится трудно понять, где начинается и заканчивается реплика.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Пропущено тире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часто пропускают тире перед каждой репликой. Тогда разговор выглядит как обычный текст, хотя должен передавать смену собеседников и отдельность каждого высказывания.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автора нередко неправильно ставят двоеточие, запятую или тире. Ошибка особенно заметна, когда прямая речь заканчивается вопросительным или восклицательным знаком.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в косвенной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косвенной речи иногда неверно заменяют местоимения и формы глаголов. Из-за этого смысл высказывания искажается, хотя задача состоит в точной передаче содержания.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пунктуации в чужой речи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увидеть тип высказывания, границы реплик и нужные знаки.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развитии речи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учится точно понимать, кто говорит, что именно сказано и как это оформить на письме. Это основа грамотного пересказа и анализа текста.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появляется умение выбирать подходящий способ передачи чужих слов: дословно, кратко или с сохранением интонации. Это полезно в общении, переписке и ответах у доски.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навык помогает создавать изложения, сочинения и сообщения по прочитанному. Речь становится точнее, а текст — более связным, выразительным и 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передаёт чужие слова точно, косвенная — их содержание, а диалог показывает живое общение. Разделительные и выделительные знаки помогают сделать запись ясной, грамотной и выразительной.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2026-05-28T15:30:19Z</dcterms:created>
  <dcterms:modified xsi:type="dcterms:W3CDTF">2026-05-28T15:30:19Z</dcterms:modified>
</cp:coreProperties>
</file>