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 сельское население: основные различия и значение для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18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расселения задают ритм хозяйства, миграций и размещения людей.
</a:t>
            </a:r>
            <a:endParaRPr lang="en-US" sz="1828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2007 году доля городского населения мира впервые превысила долю сельского. По данным ООН, в 2024 году около 57% жителей живут в городах, а к 2050 году — примерно 68%. Расселение показывает, где находятся работа, учёба и услуги: дороги, больницы и управление.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расселения важна для географии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738" y="1291100"/>
            <a:ext cx="225675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городским и сельским населением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живёт в городах и посёлках городского типа. Для них обычно характерны высокая плотность, больше услуг и организаций, а значительная часть людей занята не в сельском хозяйстве.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население размещается в деревнях, сёлах, хуторах, аулах и других сельских поселениях. Здесь чаще преобладают частные дома и более тесная связь с природными условиями и сезонными работами.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жизнь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Отнесение поселения к городу или селу зависит от правил в каждой стране. Учитывают численность жителей, плотность застройки, долю занятых в промышленности и сфере услуг, а также наличие городских функций.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различаются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одно и то же по размеру и занятиям поселение в разных государствах может иметь разный статус. Поэтому при сравнении стран нужно учитывать местные определения.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место — разные статусы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440" y="1394038"/>
            <a:ext cx="3367121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чаще ориентирован на производство, управление и услуги, поэтому в нём выше плотность и разнообразнее виды деятельности. Село теснее связано с природой и обеспечением продовольствием.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курсу школьной географии; обобщение общих различий.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ключевые признаки. Главный вывод: различия в расселении связаны с функциями территории.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городского и сельского населения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(оценки и прогнозы), значения округлены; 2024 и 2050 — прогноз.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рост доли горожан показывает, что урбанизация развивается постепенно, а не только из‑за отдельных миграционных волн.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длительный переход к жизни в городах: чем больше городов расширяется, тем сильнее меняется состав населения.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городского населения в мире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стремятся туда, где больше рабочих мест и шире выбор профессий. В городах легче найти работу в промышленности, услугах, образовании и медицине, а также развиваются новые сферы.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доступнее учёба: школы, колледжи и вузы расположены ближе друг к другу. Удобнее транспорт и больше сервисов — от магазинов и спортивных комплексов до кинотеатров и крупных больниц.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 в города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промышленность и услуги → рабочие места → приток населения → рост инфраструктуры → расширение пригородов → агломерации.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урбанизация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высокая плотность населения и многоэтажная застройка. Благодаря этому люди и организации находятся ближе друг к другу, а транспорт и услуги работают интенсивнее.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ритм жизни более быстрый. Но вместе с возможностями растёт нагрузка на транспорт и экологию: больше транспорта, шума и отходов, требуются очистка и планирование.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Заметна концентрация учреждений: административные органы, предприятия, торговля, организации культуры, школы, вузы и больницы. Городское хозяйство разнообразно, поэтому выбор профессий шире.
</a:t>
            </a:r>
            <a:endParaRPr lang="en-US" sz="1004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города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села характерны низкая плотность населения и преобладание частных домов. Жители живут на расстоянии друг от друга, поэтому многие объекты находятся не рядом.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часто зависит от сезона: посев, уход за посевами, уборка урожая и подготовка к зиме меняют повседневный график. Это влияет и на планы жителей, и на местный доход.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 тесно связана с природой и природными ресурсами. Наиболее распространены растениеводство, животноводство, лесное хозяйство и обслуживание, связанное с этими видами труда.
</a:t>
            </a:r>
            <a:endParaRPr lang="en-US" sz="1139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может сильнее зависеть от дороги, расстояния до районного центра и наличия транспорта. Из‑за удалённости иногда дольше добираться до школы, больницы, магазинов и дополнительных занятий.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села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сравнение направлений занятости (конкретные доли по видам деятельности могут отличаться по регионам и годам).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работа чаще распределена между разными сферами, а в селе заметнее роль сельского хозяйства и связанных производств.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 различие экономической основы: в городе занятость разнообразнее, а в селе сильнее зависимость от сезона и урожайных циклов.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в городе и в селе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7780" y="1808050"/>
            <a:ext cx="2519340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географии; примеры отражают типичные городские условия.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городских условий по ключевым сторонам повседневности. В таблице показаны плюсы, которые чаще всего привлекают людей, и трудности, с которыми приходится сталкиваться каждый день.
</a:t>
            </a:r>
            <a:endParaRPr lang="en-US" sz="1042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расширяет выбор возможностей, но усиливает нагрузку на инфраструктуру и среду обитания, поэтому комфорт требует грамотного планирования.
</a:t>
            </a:r>
            <a:endParaRPr lang="en-US" sz="1058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трудности городской жизни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1457" y="1394038"/>
            <a:ext cx="2601087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сильнее ощущаются природные условия и расстояния, поэтому доступ к образованию, медицине и сервису зависит от транспорта и сезонности.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географии; типичные особенности сельской местности.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сельской среды: что делает жизнь в селе более спокойной и «природной», а что осложняет быт и доступ к услугам. Отдельно отмечена зависимость доходов от сельхозсезона.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трудности сельской жизни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Prospects; оценочные данные по крупным городам (актуальная версия требуется для точных значений по годам).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показывают, что миллионы людей живут рядом с рабочими местами и крупными рынками услуг, а городская инфраструктура становится центром притяжения.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мегаполисов поддерживается связкой «работа—транспорт—образование», поэтому города растут быстрее окружающих территорий и усиливают концентрацию населения.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мира по численности населения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 обеспечивают производство зерна, овощей, фруктов, молока, мяса и сырья для пищевой и лёгкой промышленности. Отсюда продукты попадают в города и поддерживают ежедневное питание людей.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сельском хозяйстве зависит от плодородия почв, водных ресурсов и агроландшафтов. Поэтому сохранение природных условий в селе напрямую влияет на стабильность поставок продовольствия.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сельское население важно для продовольственной безопасности
</a:t>
            </a:r>
            <a:endParaRPr lang="en-US" sz="1876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причинно-следственных связей: рост населения и застройки усиливает нагрузку на транспорт и городские системы.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крупных городов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причинно-следственных связей: отток молодёжи меняет демографию и сокращает доступ к услугам.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сельской местности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агломерация — это крупный город вместе с окружающими населёнными пунктами, связанными с ним работой, транспортом, торговлей и услугами.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Пригородная зона обычно растёт быстрее центральной части: туда переезжают семьи, строят жильё, школы и торговые центры, а поездки в центр становятся ежедневной привычкой.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Маятниковая миграция — это регулярные поездки людей из дома на работу или учёбу и обратно. Такие связи особенно заметны вокруг больших городов и крупных узлов.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агломерации и пригородная зона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данные о соотношении городского и сельского населения (оценочные значения, актуальную версию уточняйте по последней публикации).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общего соотношения, плотность населения сильно меняется по территории: северные районы, Сибирь и Дальний Восток остаются менее заселёнными.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жителей в крупных городах усиливается доступом к работе и услугам, а удалённые территории требуют особых условий развития транспорта и связи.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распределено население в России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поддерживают развитие страны: здесь сосредоточены образование, технологии, управление и наука, а также формируются крупные рынки труда и новые рабочие профессии.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баланс города и села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обеспечивает страну продовольствием, сырьём и частью природных ресурсов. От стабильности сельского хозяйства зависят поставки продуктов и работа предприятий переработки.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городом и селом зависит от дорог, связи, медицины, школ и доступности рабочих мест. Качество жизни улучшает удержание людей в регионах и снижает отток.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село слабеет, страдают снабжение продовольствием и освоение территории; когда города перегружены, ухудшаются условия жизни, а транспортная ситуация становится труднее каждый день.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город и село образуют единую систему расселения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 сельское население различаются образом жизни и занятостью, но постоянно взаимодействуют: город концентрирует людей и услуги, а село обеспечивает пищей, сырьём и сохранением природных территорий.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2026-05-11T22:48:48Z</dcterms:created>
  <dcterms:modified xsi:type="dcterms:W3CDTF">2026-05-11T22:48:48Z</dcterms:modified>
</cp:coreProperties>
</file>