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Авиакатастрофы: почему они происходят и чему учит авиационная безопасность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трагедии меняют правила и делают полеты безопаснее.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Авиакатастрофы и уроки безопасности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Авиакатастрофа — это не только трагедия, но и важный источник знаний. На примере таких событий видно, как работают правила, контроль, дисциплина и ответственность людей в авиации.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авиационных происшествий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неисправности не всегда заметны сразу. Отказ прибора, сбой системы или ошибка при обслуживании способны запустить цепочку опасных событий.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расследованиях обычно находят не одну причину, а несколько мелких нарушений сразу. Именно их сочетание превращает обычную ситуацию в критическую.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исход решают ошибки людей: усталость, спешка, неверная оценка обстановки или проблемы в общении между пилотами, диспетчерами и наземными службами.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может резко осложнить полет: туман, гроза, обледенение и сильный ветер мешают взлету, посадке и точной навигации, особенно при низкой видимости.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частота крупных авиационных происшествий
</a:t>
            </a:r>
            <a:endParaRPr lang="en-US" sz="2197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 общий долгосрочный спад, несмотря на отдельные резкие всплески в отдельные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подтверждает: чем лучше технологии, подготовка и контроль, тем ниже риск серьезных происшествий.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по данным авиационной статистики; для слайда использован индекс, а не абсолютные значения.
</a:t>
            </a:r>
            <a:endParaRPr lang="en-US" sz="12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 в кабине пилотов и на земле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возникают у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Пилоты, диспетчеры и механики могут ошибаться, если устали, перегружены или работают в условиях плохой связи. Даже небольшая неточность иногда приводит к серьезным последствиям.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авиация снижает риск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риск, используют чек-листы, тренажеры и повторную проверку действий. Эти простые, но строгие правила помогают действовать одинаково и без спешки в любой ситуации.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 опасный внешний фактор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 низкая видимость усложняют взлет и посадку, потому что экипажу труднее вовремя заметить полосу, препятствия и другие ориентиры.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обледенение и сильный ветер создают дополнительную нагрузку на самолет и экипаж. В таких условиях особенно важны точные решения и постоянная связь с землей.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обстановка становится слишком рискованной, рейс могут задержать, изменить маршрут или направить на запасной аэродром. Безопасность здесь важнее расписания.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6834"/>
            <a:ext cx="4164900" cy="1806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катастроф и их уроки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исторических случаев показывают, как разные ошибки и внешние факторы приводят к тяжелым последствиям.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разные катастрофы показывают одно и то же: ясная связь, строгие процедуры и внимание к рискам спасают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по авиационным происшествиям; данные приведены в кратком учебном виде.
</a:t>
            </a:r>
            <a:endParaRPr lang="en-US" sz="12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расследование авиакатастрофы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типичном порядке работы следственных комиссий в авиации.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33649" y="1499146"/>
            <a:ext cx="239175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записывают черные ящики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полета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Самописцы фиксируют скорость, высоту, курс и работу двигателей. Эти данные помогают восстановить траекторию полета и понять, как менялось состояние самолета перед происшествием.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самописцев рассчитан на сильный удар, огонь и воду. Поэтому даже после тяжелой аварии записи часто удается сохранить и расшифровать.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в кабине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переговоров показывает, что говорили пилоты и как они принимали решения. По этим фразам можно увидеть моменты сомнений, предупреждений и важных команд.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расследования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помогают восстановить последние минуты полета почти по секундам. Это важно не ради поиска виноватых, а чтобы точно понять цепочку событий и предотвратить новые трагедии.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самолет, чтобы уменьшать риск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пассажирских самолетах важные системы дублируются: если одна выходит из строя, другая может продолжить работу. Такой запас прочности особенно важен в полете, когда быстро устранить проблему невозможно.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Автопилот, спутниковая навигация и предупреждающие системы помогают экипажу не терять контроль над полетом. Но главная защита — это сочетание техники, проверок и внимательных действий людей.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авиация стала безопаснее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безопасности стала сильнее благодаря постоянной тренировке людей и проверке каждой детали перед вылетом.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растет, когда техника, обучение и контроль работают вместе и быстро исправляют обнаруженные слабые места.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на основе общих направлений авиационной безопасности; без привязки к одной статистике.
</a:t>
            </a:r>
            <a:endParaRPr lang="en-US" sz="12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катастрофы и изменения правил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 — Тенерифе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двух лайнеров на земле показало, насколько опасны неясные команды и спешка. После этого усилили стандарты радиообмена и подтверждения приказов.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1980–1990-е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ряда крупных происшествий в авиации стали строже проверять подготовку пилотов, работу экипажа в команде и выполнение чек-листов перед полетом.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2001 — теракты в США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11 сентября изменили подход к авиационной безопасности во всем мире: усилили досмотр, контроль доступа в аэропорты и защиту кабин экипажа.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2009–2014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Расследования тяжелых катастроф подтвердили важность анализа погоды, автоматических систем и координации действий экипажа, а также обмена выводами между странами.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избежать катастроф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безопасность повышают не отдельные меры, а их сочетание и постоянная проверка выполнения.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надежный эффект дает система из нескольких проверок: она снижает риск еще до вылета и помогает вовремя заметить опасность.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мер авиационной безопасности по учебным и отраслевым материалам.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авиакатастрофы вызывают большой общественный отклик
</a:t>
            </a:r>
            <a:endParaRPr lang="en-US" sz="184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пассажиров авиация выглядит сложной системой, где мало случайностей и много точных правил; именно поэтому любое нарушение кажется особенно тревожным и заметным.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событий люди ждут объяснений, выводов и изменений, потому что общество хочет понимать, как подобная трагедия могла произойти и как ее не допустить снова.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Авиапроисшествие часто происходит внезапно и сразу затрагивает многих людей, поэтому воспринимается как событие большого масштаба и вызывает сильные эмоции у общества.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Самолеты связаны с разными странами и континентами, поэтому новость о катастрофе быстро распространяется по миру через СМИ, аэропорты и международные службы.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авиационного и автомобильного риска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особенно заметна тем, что каждый рейс проходит через множество проверок, а маршрут заранее контролируется диспетчерами и бортовыми системами.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одну поездку самолет обычно безопаснее автомобиля, потому что риск уменьшается за счет строгих процедур и многократного контроля.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учебное представление риска без точных универсальных цифр; показатели зависят от страны и периода.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аэропортов и служб спасения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аэропорту заранее готовят пожарные машины, медицинские бригады и средства связи, чтобы сразу начать помощь. От скорости прибытия зависит, насколько быстро можно эвакуировать людей и локализовать опасность.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происшествия важны не только техника, но и порядок действий: кто сообщает, кто встречает спасателей, кто направляет пассажиров. Слаженность служб уменьшает панику и помогает действовать без лишних задержек.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цепочка событий приводит к катастрофе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неблагоприятных факторов, которые вместе создают критическую ситуацию.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191" y="21866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96534" y="23674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208260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49923" y="1798621"/>
            <a:ext cx="239175" cy="318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для пассажиров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экипаж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перед взлетом и посадкой помогают быстро понять, что делать в обычной и нештатной ситуации. Внимание к словам бортпроводников экономит время и снижает растерянность.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Пристегивать ремень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Ремень безопасности защищает при турбулентности и резких движениях самолета. Его лучше держать пристегнутым, когда вы сидите, даже если табло уже погасло.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ручной кладью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 должен лежать так, чтобы не мешать проходу и не упасть при маневре. Аккуратное размещение вещей делает салон безопаснее для всех пассажиров.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выходы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заметить ближайший запасной выход и запомнить направление к нему. В чрезвычайной ситуации это помогает не терять время на поиски и действовать увереннее.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 устройств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устройства нужно использовать так, как велит экипаж: убрать на взлете и посадке, перевести в нужный режим, не мешать связи и работе бортовых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их роль в авиационной безопасности
</a:t>
            </a:r>
            <a:endParaRPr lang="en-US" sz="189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организации отвечают за свои части общей системы, а вместе они делают правила понятнее и надежнее.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позволяет быстрее внедрять полезные выводы и уменьшать риск повторения похожих происшествий в разных странах.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международных и национальных участников авиационной безопасности.
</a:t>
            </a:r>
            <a:endParaRPr lang="en-US" sz="12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становится безопаснее благодаря памяти об ошибках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авиакатастрофа — трагедия, но именно анализ причин помогает улучшать самолеты, обучение людей и правила безопасности. Авиация становится надежнее, когда опыт превращается в действия.
</a:t>
            </a:r>
            <a:endParaRPr lang="en-US" sz="32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2026-05-21T00:24:02Z</dcterms:created>
  <dcterms:modified xsi:type="dcterms:W3CDTF">2026-05-21T00:24:02Z</dcterms:modified>
</cp:coreProperties>
</file>