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набор предложений: в чём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предложения становятся текстом, а как — просто кучкой фраз.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читать без путаницы, пересказывать сказанное и писать короткие ответы. Когда ученик замечает тему и связь предложений, ему легче понимать смысл и уверенно идти дальше в изучении русского языка.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уметь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всегда посвящён чему-то одному: котёнку, школьному дню, прогулке или осени. Все предложения работают на одну тему и не уводят читателя в сторону.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одна общая тема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держит предложения вместе, как ниточка держит бусины. Без неё фразы стоят рядом, но не складываются в связный и понятный рассказ.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рассказе о котёнке вдруг появляется фраза про поезд, тема ломается. Читатель теряет нить и уже не понимает, о чём был текст.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помогают друг другу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продолжает другое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второе и третье предложения не стоят на месте. Они добавляют новую мысль, уточняют событие или показывают, что произошло дальше.
</a:t>
            </a:r>
            <a:endParaRPr lang="en-US" sz="1351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создают 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потом, поэтому, и, а помогают предложениям соединяться. С ними читать легче: мысль не прыгает, а идёт спокойно и по порядку.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важного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ключевое слово повторяется несколько раз. Так читатель не забывает, о ком или о чём идёт речь, и не теряет 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тему, потом проверяем связь предложений и в конце определяем главную мысль.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Проверяем: текст это или нет?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главная мысль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выбирает, о чём будет говорить: о дружбе, помощи, природе или смешном случае. Тема собирает все предложения в одно целое.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ясно, зачем текст написан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отвечает на вопрос, что хотел сообщить автор. Она помогает понять, ради чего написан рассказ или объяснение.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тема и мысль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совпадают, текст читается легко и понятно. Если общей мысли нет, предложения выглядят как случайные соседи по парте.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похож на поезд, а предложения — на вагоны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едет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свой путь: тема, порядок и общая мысль. Предложения идут одно за другим, как вагоны за локомотивом. Если сцепка крепкая, поезд движется спокойно и без остановок, а читателю легко следить за мыслью.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Разрозненные карточки не едут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фразы стоят отдельно, как карточки на столе, они не помогают друг другу. Тогда читатель видит не поезд, а набор отдельных вагонов, которые забыли сцепить. Такой ряд выглядит странно и читается с трудом.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знакомит с темой и помогает читателю понять, о чём пойдёт речь. Оно словно открывает дверь в маленький рассказ.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сообщает главные события или подробности. Именно здесь текст раскрывается, а предложения работают вместе и не перебивают друг друга.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завершает мысль и подводит итог. Без него рассказ может показаться оборванным, как будто сказку внезапно забыли досказать.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начало, середина и конец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Сначала, потом и после этого показывают порядок событий. С ними сразу ясно, что произошло раньше, а что случилось позже.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и поэтому помогают объяснить причину. Эти слова делают мысль аккуратной и понятной, как стрелочки на дорожке.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и но показывают продолжение или противопоставление. Благодаря им предложения не спорят друг с другом, а связываются в один разговор.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такие слова — настоящие подсказки. Они помогают читать, пересказывать и не теряться среди предложений, даже если текст длиннее двух строк.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делают текст понятнее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и местоимения скрепляют текст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удерживает тему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важное слово повторяется, читатель не забывает, о ком или о чём идёт речь. Тема остаётся на виду и не распадается.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Он, она, они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уже названные слова. Благодаря им не нужно каждый раз повторять одно и то же имя или предмет, и текст звучит легче.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Этот, это, оно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указывают на уже знакомый предмет или событие. Они помогают быстро понять, к чему относится новое предложение, без лишних догадок.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становится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 и местоимения работают вместе, предложения словно держатся за руки. Чтение идёт спокойно, а смысл не прячется между строк.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посадил семечко в землю и каждый день аккуратно поливал его. Все события связаны с одной темой — как из маленького семечка вырастает растение.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порядок, связь между предложениями и общая главная мысль. Поэтому этот короткий рассказ читается как настоящий текст, а не как случайный набор фраз.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настоящего текста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истории появляется новый шаг: через неделю показался зелёный росток. Это продолжение первого предложения, а не новая, чужая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посадил семечко, и это может стать началом рассказа. Но затем появляется предложение про тетради, которое относится уже к другой теме.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теряет нить: одно предложение говорит о растении, другое — о школьных принадлежностях. Между ними нет общей мысли и связи.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набора предложений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 снова возвращает к ростку, но чужая вставка уже нарушила порядок. История распалась на отдельные кусочки.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ряд фраз выглядит разрозненно: они стоят рядом, но не работают вместе. Значит, перед нами набор предложений, а не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после чтения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Найди тему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о чём говорится во всех предложениях? Если речь идёт об одном и том же, это хороший знак.
</a:t>
            </a:r>
            <a:endParaRPr lang="en-US" sz="1364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Проверь связь
</a:t>
            </a:r>
            <a:pPr algn="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продолжают ли предложения друг друга. Если одно помогает понять следующее, значит, они соединены как нужно.
</a:t>
            </a:r>
            <a:endParaRPr lang="en-US" sz="1334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Назови главную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ответь, что хотел сказать автор. Если тема, связь и главная мысль совпали, перед тобой текст.
</a:t>
            </a:r>
            <a:endParaRPr lang="en-US" sz="13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превратить набор фраз в текст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предложение, которое не подходит к теме, и убрать его. Оно мешает остальным фразам собраться в единый смысл.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предложения располагают так, чтобы было понятно, где начало, середина и конец. Тогда история читается спокойно, без прыжков.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нужно, добавляют слова-связки: потом, поэтому, а, но. Они помогают предложениям держаться вместе и звучать как дружная команда.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 плохая связь предложений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карточки лежат в беспорядке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карточки с предложениями, но они разбросаны в разные стороны. Одна карточка рассказывает про котёнка, другая — про поезд, третья — про прогулку. Смотреть на них трудно, потому что они не помогают друг другу.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карточки выстраиваются дорожкой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картинке карточки аккуратно соединены одна за другой. Каждое предложение продолжает предыдущее, как шаги по дорожке. Читать такой ряд легко: мысль движется вперёд, и ничего не мешает понять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рассказ, загадка или объявление могут сильно отличаться по содержанию, но у каждого настоящего текста есть одна общая тема и понятная главная мысль.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текстов могут быть очень похожи по строению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весёлый рассказ про хомяка, описание снежинки или школьное объявление подчиняются одному правилу: все части работают на общий смысл, а не живут отдельно.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текста тоже важна: предложения в нём связаны между собой и располагаются в нужном порядке. Благодаря этому даже короткий текст звучит цельно и понятно.
</a:t>
            </a:r>
            <a:endParaRPr lang="en-US" sz="9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не связаны, читатель каждый раз заново ищет, о чём идёт речь. Из-за этого смысл приходится собирать по кусочкам, как рассыпавшиеся бусины.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замедляется: после каждого предложения нужно снова переключаться и проверять, не появилась ли новая тема. Это утомляет и отвлекает от чтения.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ведёт мысль по порядку, поэтому читать его легче и приятнее. Он словно подсказывает следующий шаг и не заставляет угадывать смысл.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предложений, наоборот, прыгает с одной мысли на другую. Читатель идёт по нему как по тропинке с ямками: шагнул — и снова нужно искать опору.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набор предложений читать труднее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текста — общий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4849" y="2158063"/>
            <a:ext cx="2109156" cy="1321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один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всегда отвечает на один общий вопрос: о ком, о чём или зачем написано сообщение. Это помогает удержать внимание на главной теме.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6149" y="2158063"/>
            <a:ext cx="2109156" cy="1321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все части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тексте не спорят друг с другом, а помогают раскрыть одну мысль. Они связаны и идут в нужном порядке.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094749" y="2158063"/>
            <a:ext cx="2109156" cy="1321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понятный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порядок, тема и связь совпадают, получается текст. Если их нет, перед нами просто набор фраз без общего направления.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узнать настоящий текст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урока русского языка для 1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тема, главная мысль и связь предложений, перед нами текст. Эти признаки легко проверить даже после короткого чтения.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текст всегда дружит со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похож на дружную команду: каждое предложение знает своё место и помогает другим. Если тема, порядок и связь на месте, читать легко, а мысль становится ясной.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2026-05-21T16:42:56Z</dcterms:created>
  <dcterms:modified xsi:type="dcterms:W3CDTF">2026-05-21T16:42:56Z</dcterms:modified>
</cp:coreProperties>
</file>