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темы: падение Римской республики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Римской республики — переход к империи через конфликты и реформы.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устройство Римской республики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республика возникла в 509 году до н. э. после изгнания царей. Власть делилась между Сенатом, народными собраниями и выборными магистратами, что обеспечивало управление растущим государством по всей Италии.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кризиса республиканской власти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социальные различия между патрициями и плебеями создавали напряжённость и подрывали стабильность внутри общества.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экспансия вызвала сложности в управлении обширными территориями и рост коррупции в государственных институтах.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смены руководителей породили политическую нестабильность, снижая эффективность республиканских органов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братьев Гракхов и волнения в обществе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Тиберий и Гай Гракхи стремились перераспределить общественные земли, ограничив владения богатых землевладельцев и поддержав беднейших граждан.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аристократии и сената привело к гибели братьев, вызвав массовые волнения и ослабив общественный порядок.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071098"/>
            <a:ext cx="4164900" cy="29583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главных реформаторов и их действий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реформаторы поздней республики и их ключевые преобразования.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отражают попытки укрепить власть и решить социальные проблемы, что в итоге привело к внутренним конфликтам.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поздней Римской республики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Марий и военные реформы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Марий расширил набор в армию, принимая беднейших граждан и предоставляя им землю за службу, что изменило структуру легионов.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Семикратное избрание в консулы сделало Мария влиятельной фигурой, но эти перемены подготовили почву для будущих гражданских войн.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власти через гражданскую войну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жестоких столкновений Сулла провозгласил себя диктатором. Его победа навсегда изменила формы правления в Риме, укрепив власть отдельных личностей.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Проскрипции — метод устрашения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составил списки врагов, подвергшихся казням и конфискации имущества. Эта политика насаждала страх и обеспечивала лояльность к новому режиму.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влияния народных трибунов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уменьшил полномочия трибунов, чтобы ослабить народное влияние и вернуть Сенату контроль над государством, отменяя реформы своего предшественника Мария.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Сулла: установление диктатуры и новые законы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и угасание республиканских традиций
</a:t>
            </a:r>
            <a:endParaRPr lang="en-US" sz="2141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гражданская война (88–82 до н. э.)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между Мариями и Суллой сопровождалось жестокими преследованиями и серьёзным разрывом в римском обществе.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Проскрипции Суллы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списка врагов приносит массовые казни и конфискации, ослабляя класс традиционных римских аристократов.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авторитаризма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начинает концентрироваться в руках сильных личностей, традиционные республиканские институты теряют былое значение.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новому этапу войн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традиций и нестабильность создают почву для новых конфликтов, которые окончательно изменят римскую политическую систему.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триумвират: политический союз лидеров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60 году до н. э. Помпей, Красс и Цезарь объединились, чтобы усилить своё влияние и совместно контролировать римскую политику.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Они разделили ключевые сферы власти, скоординировали действия против оппозиции в Сенате, что привело к уменьшению ролей традиционных органов.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Рубикона — момент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 году до н. э. Цезарь пересёк Рубикон с войсками, нарушая закон и начиная войну с Помпеем. Этот шаг стал символом решимости и изменил ход истории.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Фарсале и диктатура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сражении при Фарсале Цезарь разгромил Помпея. После взятия Рима он получил диктаторские полномочия, что вызвало новые конфликты и расколы в обществе.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и Первая гражданская война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Заговор на заседании Сената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марта 44 года до н. э. сенаторы, опасаясь растущей власти Цезаря, спланировали убийство. Во время заседания они окружили его и нанесли смертельные ранения, что потрясло весь Рим.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 беспорядков и новый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Цезаря начались массовые волнения в городе. Политические фракции боролись за власть, и это привело к еще большей нестабильности, которая стала толчком для дальнейших гражданских конфликтов.
</a:t>
            </a:r>
            <a:endParaRPr lang="en-US" sz="1591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Цезаря и последствия для Рима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гражданская война и формирование Второго триумвирата
</a:t>
            </a:r>
            <a:endParaRPr lang="en-US" sz="1992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43 году до н. э. Октавиан, Марк Антоний и Лепид объединились в Второй триумвират. Их первой задачей была борьба с убийцами Цезаря и восстановление порядка в Риме.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над врагами на Филиппах между триумвирами возникли разногласия. Борьба за влияние усилилась, что в итоге привело к новому этапу гражданских войн.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Октавиана к власти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и конфликт с Антонием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 постепенно усиливал свою позицию, постепенно противостоя Марку Антонию и его союзу с Клеопатрой. Это противостояние стало ключевым в борьбе за власть.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Акции и конец 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31 году до н. э. в битве при Акции Октавиан одержал решающую победу. Это ознаменовало конец республиканских институтов и начало новой эры – Римской империи.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последствия падения республики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свободных граждан существенно снизилась, что привело к изменению социальной структуры и ослаблению прямого участия народа в политике.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Установилась форма правления принципата, изменилась структура торговли и появились новые культурные идеалы с культом личности императора.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рабов в обществе резко возросло, повлияв на экономику и усугубив социальные противоречия внутри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365427"/>
            <a:ext cx="4206300" cy="21588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систем: республика vs империя
</a:t>
            </a:r>
            <a:endParaRPr lang="en-US" sz="2283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республикой и империей выражены в устройствах власти и принципах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сосредоточила власть в руках одного человека, изменив основы управления, ранее заложенные в республиканской системе.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о политическом устройстве Рима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6593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Взгляды современников на падение республики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Плутарх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Описывал храбрость лидеров, одновременно отмечая их ошибки и власть, ставшую причиной конфликтов в государстве.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Цицерон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Выступал за сохранение республиканских традиций и политического сотрудничества ради стабильности в обществе.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Тацит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Подчеркивал ослабление республики из-за злоупотребления властью и коррупции, что еще больше подрывало традиционные институты.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точки зрения историков о причин падения республики
</a:t>
            </a:r>
            <a:endParaRPr lang="en-US" sz="1929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роли личной власти и ослабление Сената рассматриваются как ключевые факторы, вызвавшие переход к автократии.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социальными классами и экономическое неравенство углубляли кризис и подталкивали к смене политического режима.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республики связывают с внутренними конфликтами и неспособностью политической системы адаптироваться к расширению территории.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исследователи считают, что своевременные реформы могли сохранить республику, если бы не разрушительные гражданские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191027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191027"/>
            <a:ext cx="310200" cy="310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Римской республики на дальнейшую историю
</a:t>
            </a:r>
            <a:endParaRPr lang="en-US" sz="2275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народовластия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республика заложила основы представительной власти, которые позднее повлияли на устройство европейских демократий.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и право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Концепции Сената и выборных должностей стали центральными элементами в развитии современных государственных институтов.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Терминология и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«сенат», «консул» и другие приняли участие в формировании государственного языка и символики многих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Куратории — знаковое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Куратория, место собрания Сената, была разрушена в период политических потрясений, символизируя конец республиканского правления и начало новой эры.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с образом Октавиана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укрепления власти Октавиан начал выпускать монеты с изображением себя как Imperator Caesar, что укрепляло его статус и популярность среди народа.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 и скульптуры победителей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арки и памятники посвящались победам в гражданских войнах и вновь появившимся императорам, став символами триумфа и перемен в обществе.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 и наследие падения республики
</a:t>
            </a:r>
            <a:endParaRPr lang="en-US" sz="24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Республики: ключевой этап истории Рима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республики ознаменовало глубокие изменения в политической системе и обществе, заложив основы для Римской империи и влияя на развитие государств последующих эпох.
</a:t>
            </a:r>
            <a:endParaRPr lang="en-US" sz="37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2026-05-10T11:15:34Z</dcterms:created>
  <dcterms:modified xsi:type="dcterms:W3CDTF">2026-05-10T11:15:34Z</dcterms:modified>
</cp:coreProperties>
</file>