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«Родина» А. Прокофьева: о самом дорогом и близком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тёплой любви к дому, земле и знакомым с детства местам.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Прокофьев: поэт простых и близких сердцу картин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Прокофьев писал о том, что хорошо знал сам: о деревне, природе, труде и тихой красоте повседневной жизни. Его стихи ясны, образны и особенно понятны младшим школьникам.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520974" y="127592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поэта родина начинается с самого близкого: с дома, двора и улицы. Это место, где человек чувствует себя спокойно, уверенно и по-настоящему своим.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520974" y="311247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Родиной становятся тропинка к школе, речка, сад, деревня и поле за околицей. Всё, что видишь каждый день, постепенно становится дорогим и запоминается надолго.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823199" y="127592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вокруг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 понятие входят и знакомые лица: родные, соседи, односельчане. Именно они делают пространство не просто местом на карте, а живым и тёплым миром.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23199" y="311247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дома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понимание родины помогает детям увидеть: она не где-то далеко, а рядом. Это всё, что вызывает радость узнавания, доверие и желание беречь своё.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слово «родина» в стихотворении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русской природы в стихотворении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3593900" y="1366800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Простор полей
</a:t>
            </a:r>
            <a:pPr algn="l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особенно заметны широкие поля и открытое пространство. Они создают ощущение свободы и тишины, будто перед глазами раскинулась родная земля во всей красе.
</a:t>
            </a:r>
            <a:endParaRPr lang="en-US" sz="1419" dirty="0"/>
          </a:p>
        </p:txBody>
      </p:sp>
      <p:sp>
        <p:nvSpPr>
          <p:cNvPr id="12" name="Text 3"/>
          <p:cNvSpPr txBox="1"/>
          <p:nvPr/>
        </p:nvSpPr>
        <p:spPr>
          <a:xfrm>
            <a:off x="3593900" y="3232925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и свет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Небо, солнечный свет и прозрачный воздух делают картину ясной и спокойной. Природа в тексте не шумит, а мягко и ласково сопровождает человека.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311063" y="1366800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дорога
</a:t>
            </a:r>
            <a:pPr algn="l" indent="0" marL="0">
              <a:lnSpc>
                <a:spcPct val="100000"/>
              </a:lnSpc>
              <a:buNone/>
            </a:pPr>
            <a:r>
              <a:rPr lang="en-US" sz="683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Речка и дорога помогают почувствовать движение жизни: по ним идут, смотрят вдаль, возвращаются домой. Эти детали делают образ родного края особенно живым.
</a:t>
            </a:r>
            <a:endParaRPr lang="en-US" sz="1463" dirty="0"/>
          </a:p>
        </p:txBody>
      </p:sp>
      <p:sp>
        <p:nvSpPr>
          <p:cNvPr id="14" name="Text 5"/>
          <p:cNvSpPr txBox="1"/>
          <p:nvPr/>
        </p:nvSpPr>
        <p:spPr>
          <a:xfrm>
            <a:off x="6311063" y="3232925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Деревенский пейзаж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Берёзы, тихие дома и сельские виды создают привычную и добрую картину. Такая природа не поражает громкостью, а согревает своей близостью и уютом.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 помогают почувствовать сильное чувство
</a:t>
            </a:r>
            <a:endParaRPr lang="en-US" sz="2266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522885" y="1180275"/>
            <a:ext cx="2442413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Прокофьев выбирает короткие и понятные слова, чтобы читатель сразу увидел картину и уловил чувство. Ничего лишнего — только точные, светлые образы.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360432" y="1180275"/>
            <a:ext cx="2442413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простота делает чувство любви к родной земле особенно заметным. Когда слова понятны, даже младший школьник легко чувствует тепло и искренность текста.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3441665" y="1180275"/>
            <a:ext cx="2442413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Лёгкое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простой лексике стихотворение легко читать вслух и запоминать. Оно звучит естественно, как спокойный разговор о том, что особенно дорого сердцу.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537" y="1503496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1312" y="1503496"/>
            <a:ext cx="310200" cy="310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98137" y="1503496"/>
            <a:ext cx="310200" cy="31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20729"/>
            <a:ext cx="310200" cy="275733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Светлое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наполнено светом и добротой. В нём нет тревоги или резких поворотов, зато есть ощущение ясного дня и спокойного взгляда на родные места.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родному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чувство здесь — искренняя любовь к своему краю. Она не громкая, а очень личная: тихая, честная и понятная каждому, кто любит дом.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нежность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звучит мягко, словно бережный разговор о том, что нельзя не любить. Эта нежность делает стихотворение особенно тёплым и близким читателю.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Гордость без пафоса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чувствуется спокойная гордость за родные места. Она выражена просто, без громких слов, поэтому звучит особенно убедительно и по-доброму.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начинается с малого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620225" y="1577700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дом
</a:t>
            </a:r>
            <a:pPr algn="l" indent="0" marL="0">
              <a:lnSpc>
                <a:spcPct val="100000"/>
              </a:lnSpc>
              <a:buNone/>
            </a:pPr>
            <a:r>
              <a:rPr lang="en-US" sz="67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начинается с места, где ребёнок живёт каждый день. Дом становится первой точкой, с которой связаны тепло, забота и чувство защищённости.
</a:t>
            </a:r>
            <a:endParaRPr lang="en-US" sz="1259" dirty="0"/>
          </a:p>
        </p:txBody>
      </p:sp>
      <p:sp>
        <p:nvSpPr>
          <p:cNvPr id="9" name="Text 3"/>
          <p:cNvSpPr txBox="1"/>
          <p:nvPr/>
        </p:nvSpPr>
        <p:spPr>
          <a:xfrm>
            <a:off x="2359965" y="2423642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знакомый путь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в память входят дорога, школа, двор, сад и тропинки вокруг. Эти обычные места складываются в дорогую сердцу картину родного края.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88664" y="3269638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наконец — большая любовь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замечает красоту рядом, он начинает сильнее любить свою землю. Так из маленьких впечатлений рождается большое и прочное чувство родины.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57493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наблюдатель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смотрит на родной край внимательно и с теплотой. Он замечает не только большие картины, но и маленькие детали, которые делают место любимым.
</a:t>
            </a:r>
            <a:endParaRPr lang="en-US" sz="1500" dirty="0"/>
          </a:p>
        </p:txBody>
      </p:sp>
      <p:sp>
        <p:nvSpPr>
          <p:cNvPr id="11" name="Text 2"/>
          <p:cNvSpPr txBox="1"/>
          <p:nvPr/>
        </p:nvSpPr>
        <p:spPr>
          <a:xfrm>
            <a:off x="357493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громких слов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говорит как сказочный богатырь и не старается удивить. Его чувство спокойно и естественно, как разговор с близким другом после долгой разлуки.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30286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узнавания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радуется знакомым местам так, будто встречает давних приятелей. Для него родные поля, дорога и деревня не просто виды, а часть собственной жизни.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30286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близости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его взгляд читатель понимает: родина — это то, к чему тянется сердце. Именно поэтому образ героя такой понятный и тёплый для детей.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— человек, который любит свой край
</a:t>
            </a:r>
            <a:endParaRPr lang="en-US" sz="229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образы запоминаются сильнее всего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24425" y="1180319"/>
            <a:ext cx="8202574" cy="599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4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двор
</a:t>
            </a:r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 запоминается образ дома. Он сразу создаёт ощущение уюта и показывает, что родина начинается с самого близкого и знакомого пространства.
</a:t>
            </a:r>
            <a:endParaRPr lang="en-US" sz="1474" dirty="0"/>
          </a:p>
        </p:txBody>
      </p:sp>
      <p:sp>
        <p:nvSpPr>
          <p:cNvPr id="11" name="Text 3"/>
          <p:cNvSpPr txBox="1"/>
          <p:nvPr/>
        </p:nvSpPr>
        <p:spPr>
          <a:xfrm>
            <a:off x="624425" y="1899154"/>
            <a:ext cx="8202574" cy="599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4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вперёд
</a:t>
            </a:r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стихотворении словно зовёт посмотреть дальше и вместе с тем напоминает о возвращении. Она соединяет знакомые места и делает картину живой.
</a:t>
            </a:r>
            <a:endParaRPr lang="en-US" sz="1474" dirty="0"/>
          </a:p>
        </p:txBody>
      </p:sp>
      <p:sp>
        <p:nvSpPr>
          <p:cNvPr id="12" name="Text 4"/>
          <p:cNvSpPr txBox="1"/>
          <p:nvPr/>
        </p:nvSpPr>
        <p:spPr>
          <a:xfrm>
            <a:off x="624425" y="2617989"/>
            <a:ext cx="8202574" cy="599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4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и деревья
</a:t>
            </a:r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поле и деревья помогают увидеть простор родной земли. Эти образы простые, но очень яркие, поэтому легко остаются в памяти читателя.
</a:t>
            </a:r>
            <a:endParaRPr lang="en-US" sz="1474" dirty="0"/>
          </a:p>
        </p:txBody>
      </p:sp>
      <p:sp>
        <p:nvSpPr>
          <p:cNvPr id="13" name="Text 5"/>
          <p:cNvSpPr txBox="1"/>
          <p:nvPr/>
        </p:nvSpPr>
        <p:spPr>
          <a:xfrm>
            <a:off x="624425" y="3336824"/>
            <a:ext cx="8202574" cy="599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4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и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Простор, небо и чистый воздух создают ощущение свободы. Благодаря им родной край кажется светлым, открытым и по-настоящему родным.
</a:t>
            </a:r>
            <a:endParaRPr lang="en-US" sz="1474" dirty="0"/>
          </a:p>
        </p:txBody>
      </p:sp>
      <p:sp>
        <p:nvSpPr>
          <p:cNvPr id="14" name="Text 6"/>
          <p:cNvSpPr txBox="1"/>
          <p:nvPr/>
        </p:nvSpPr>
        <p:spPr>
          <a:xfrm>
            <a:off x="624425" y="4055658"/>
            <a:ext cx="8202574" cy="599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4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важен образ труда: он показывает, что земля живёт не сама по себе. Люди ухаживают за ней, и именно это делает родину дорогой.
</a:t>
            </a:r>
            <a:endParaRPr lang="en-US" sz="147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земля в стихотворении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35138" y="1366800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даёт силы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родная земля не просто изображена красивой. Она кормит людей, поддерживает их и помогает чувствовать связь с домом и своим краем.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35138" y="3232925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делает всё живым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этом мире не отдыхает в стороне, а трудится: выращивает хлеб, строит, заботится о земле. Благодаря этому родной край становится крепким и живым.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37838" y="1366800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родине у Прокофьева связана с благодарностью. Человек ценит всё, что получает от земли, и поэтому относится к ней бережно и уважительно.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837838" y="3232925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человека и края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 земля в стихотворении существуют вместе, как добрые соседи. Именно это единство создаёт ощущение настоящей, тёплой и любимой родины.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который легко представить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сразу узнаётся дом, где всё знакомо и спокойно. Ребёнку нетрудно увидеть в воображении крыльцо, двор и окно, за которым ждут свои люди. Такой образ близок каждому, кто любит возвращаться домой после школы.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и знакомые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Читая стихотворение, дети легко вспоминают улицу, тропинку к школе, дорогу к реке или к соседнему дому. Эти картины не требуют сложных объяснений. Они словно подсказывают: родина живёт рядом, в привычных местах и ежедневных маршрутах.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рядом с человеком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Поле, сад, речка и деревья входят в детский опыт очень естественно. Ребёнок может увидеть их во дворе, в деревне или на прогулке. Поэтому стихотворение помогает заметить, что красота не где-то далеко, а совсем рядом, стоит только присмотреться.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понятно детям 2 класса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57805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людей — важная часть образа родины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16869" y="1180275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даёт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Родная земля в стихотворении не просто красива, она кормит людей и помогает им жить. Поэтому любовь к родине связана с благодарностью за хлеб, дом и возможность спокойно трудиться.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16869" y="3148926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требует заботы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Прокофьев напоминает, что поле не бывает живым само по себе. Его нужно пахать, сеять и беречь, чтобы оно давало урожай и радовало людей своим щедрым видом.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265331" y="1180275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строится руками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родины включает и труд тех, кто строит дома, чинит заборы, заботится о дворе. Так ребёнок понимает, что уют вокруг создают не волшебники, а обычные люди.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3265331" y="3148926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человеку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труд показан как дело важное и достойное. Через него автор учит уважать людей, которые каждый день делают жизнь в родном крае лучше и добрее.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520974" y="127592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Плавное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читается спокойно и ровно, будто тихий разговор о самом дорогом. Такой ритм помогает не спешить, а вдумчиво рассматривать каждую картину родного края.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520974" y="311247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Прокофьев выбирает простые и понятные слова, поэтому текст легко читать вслух. Даже младший школьник без труда представляет, о чём идёт речь, и может пересказать смысл своими словами.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823199" y="127592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образы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снова и снова появляются дом, дорога, поле, река и земля. Эти образы связывают стихотворение в единое целое и делают тему Родины особенно заметной.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23199" y="311247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говорит громко и торжественно, а словно делится тёплым воспоминанием. От этого стихотворение звучит искренне и по-домашнему, как добрая песня о своём крае.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стихотворения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может быть рисунок к стихотворению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696999" y="1180300"/>
            <a:ext cx="2356084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1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поле
</a:t>
            </a:r>
            <a:pPr algn="l" indent="0" marL="0">
              <a:lnSpc>
                <a:spcPct val="100000"/>
              </a:lnSpc>
              <a:buNone/>
            </a:pPr>
            <a:r>
              <a:rPr lang="en-US" sz="635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изобразить просторное поле с мягкими линиями травы или хлебных колосьев. Такой фон сразу передаст ощущение свободы, тишины и простора, о которых говорит стихотворение.
</a:t>
            </a:r>
            <a:endParaRPr lang="en-US" sz="1361" dirty="0"/>
          </a:p>
        </p:txBody>
      </p:sp>
      <p:sp>
        <p:nvSpPr>
          <p:cNvPr id="12" name="Text 3"/>
          <p:cNvSpPr txBox="1"/>
          <p:nvPr/>
        </p:nvSpPr>
        <p:spPr>
          <a:xfrm>
            <a:off x="3696999" y="2410325"/>
            <a:ext cx="2356084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1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Деревенский дом
</a:t>
            </a:r>
            <a:pPr algn="l" indent="0" marL="0">
              <a:lnSpc>
                <a:spcPct val="100000"/>
              </a:lnSpc>
              <a:buNone/>
            </a:pPr>
            <a:r>
              <a:rPr lang="en-US" sz="635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рисунка хорошо смотрится небольшой дом с крыльцом, окнами и аккуратным двором. Он поможет показать, что Родина начинается с места, где человеку тепло и спокойно.
</a:t>
            </a:r>
            <a:endParaRPr lang="en-US" sz="1361" dirty="0"/>
          </a:p>
        </p:txBody>
      </p:sp>
      <p:sp>
        <p:nvSpPr>
          <p:cNvPr id="13" name="Text 4"/>
          <p:cNvSpPr txBox="1"/>
          <p:nvPr/>
        </p:nvSpPr>
        <p:spPr>
          <a:xfrm>
            <a:off x="3696999" y="3640351"/>
            <a:ext cx="2356084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Речка и дорога
</a:t>
            </a:r>
            <a:pPr algn="l" indent="0" marL="0">
              <a:lnSpc>
                <a:spcPct val="100000"/>
              </a:lnSpc>
              <a:buNone/>
            </a:pPr>
            <a:r>
              <a:rPr lang="en-US" sz="603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Речка, убегающая вдаль дорога и несколько деревьев сделают картину живой. Эти детали создают движение и подсказывают, что родной край — это не только дом, но и путь вокруг него.
</a:t>
            </a:r>
            <a:endParaRPr lang="en-US" sz="1292" dirty="0"/>
          </a:p>
        </p:txBody>
      </p:sp>
      <p:sp>
        <p:nvSpPr>
          <p:cNvPr id="14" name="Text 5"/>
          <p:cNvSpPr txBox="1"/>
          <p:nvPr/>
        </p:nvSpPr>
        <p:spPr>
          <a:xfrm>
            <a:off x="6445462" y="1180300"/>
            <a:ext cx="2356084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Берёзы и солнце
</a:t>
            </a:r>
            <a:pPr algn="l" indent="0" marL="0">
              <a:lnSpc>
                <a:spcPct val="100000"/>
              </a:lnSpc>
              <a:buNone/>
            </a:pPr>
            <a:r>
              <a:rPr lang="en-US" sz="63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берёзы и тёплое солнце добавят рисунку свет и нежность. Они помогут передать красоту русской природы и доброе настроение стихотворения.
</a:t>
            </a:r>
            <a:endParaRPr lang="en-US" sz="1362" dirty="0"/>
          </a:p>
        </p:txBody>
      </p:sp>
      <p:sp>
        <p:nvSpPr>
          <p:cNvPr id="15" name="Text 6"/>
          <p:cNvSpPr txBox="1"/>
          <p:nvPr/>
        </p:nvSpPr>
        <p:spPr>
          <a:xfrm>
            <a:off x="6445462" y="2410325"/>
            <a:ext cx="2356084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перегрузить рисунок лишними деталями. Лучше оставить в нём воздух, свет и спокойствие, чтобы чувствовались любовь к родному краю и тёплая тишина деревенского пейзажа.
</a:t>
            </a:r>
            <a:endParaRPr lang="en-US" sz="131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звучит просто: любовь к родному краю начинается с малого — с дома, дороги, поля и памяти о знакомом месте.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Прокофьев, стихотворение «Родина»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показывает, что Родина складывается из самых близких и дорогих сердцу мест
</a:t>
            </a:r>
            <a:endParaRPr lang="en-US" sz="5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стихотворение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35138" y="1366800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Нежность к родным местам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вызывает мягкое, тёплое чувство, будто человек смотрит на знакомый двор или тропинку после долгой разлуки. Всё кажется близким и очень дорогим.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35138" y="3232925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радость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нет тревоги и резких событий, поэтому после чтения остаётся светлое настроение. Хочется просто улыбнуться и ещё раз вспомнить любимые места.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37838" y="1366800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своей земле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пробуждает уважение к родному краю, потому что показывает его красоту без громких слов. Она словно живёт в обычных вещах, которые мы видим каждый день.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837838" y="3232925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дома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помогает почувствовать: родина — это место, где тебя ждут и где всё понятно без объяснений. Такое ощущение особенно важно для младших школьников.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57805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произведение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16869" y="1180275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красоту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смотреть внимательнее на привычные вещи: дом, дорогу, деревья, поле. Если присмотреться, даже самый обычный день оказывается красивым и тёплым.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16869" y="3148926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родной край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показывает, что родина нуждается не только в любви, но и в заботе. Беречь её — значит относиться к земле, природе и людям с вниманием и добротой.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265331" y="1180275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Уважать труд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напоминает, что жизнь в родном крае создают трудолюбивые люди. Их работа делает землю ухоженной, а жизнь вокруг — удобной и хорошей.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3265331" y="3148926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Помнить свои корни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не забывать места, где человек вырос, и людей, которые его окружают. Такая память делает любовь к родине крепкой и настоящей.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3581802" y="1200092"/>
            <a:ext cx="5089772" cy="5809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семья
</a:t>
            </a:r>
            <a:pPr algn="l" indent="0" marL="0">
              <a:lnSpc>
                <a:spcPct val="100000"/>
              </a:lnSpc>
              <a:buNone/>
            </a:pPr>
            <a:r>
              <a:rPr lang="en-US" sz="5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связанные с домом и семьёй, сразу делают образ Родины тёплым и близким. Они показывают, что родной край начинается с тех, кто рядом каждый день.
</a:t>
            </a:r>
            <a:endParaRPr lang="en-US" sz="1163" dirty="0"/>
          </a:p>
        </p:txBody>
      </p:sp>
      <p:sp>
        <p:nvSpPr>
          <p:cNvPr id="12" name="Text 2"/>
          <p:cNvSpPr txBox="1"/>
          <p:nvPr/>
        </p:nvSpPr>
        <p:spPr>
          <a:xfrm>
            <a:off x="3581802" y="1939555"/>
            <a:ext cx="5089772" cy="5809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и земля
</a:t>
            </a:r>
            <a:pPr algn="l" indent="0" marL="0">
              <a:lnSpc>
                <a:spcPct val="100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поля и земли напоминают о просторе, хлебе и труде. Благодаря им Родина предстает не абстрактным понятием, а живым местом, где работают и растят урожай.
</a:t>
            </a:r>
            <a:endParaRPr lang="en-US" sz="1148" dirty="0"/>
          </a:p>
        </p:txBody>
      </p:sp>
      <p:sp>
        <p:nvSpPr>
          <p:cNvPr id="13" name="Text 3"/>
          <p:cNvSpPr txBox="1"/>
          <p:nvPr/>
        </p:nvSpPr>
        <p:spPr>
          <a:xfrm>
            <a:off x="3581802" y="2679020"/>
            <a:ext cx="5089772" cy="5809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 путь
</a:t>
            </a:r>
            <a:pPr algn="l" indent="0" marL="0">
              <a:lnSpc>
                <a:spcPct val="100000"/>
              </a:lnSpc>
              <a:buNone/>
            </a:pPr>
            <a:r>
              <a:rPr lang="en-US" sz="5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дороге помогают почувствовать движение, встречу и возвращение. Они словно ведут читателя по знакомым местам и делают картину стихотворения очень наглядной.
</a:t>
            </a:r>
            <a:endParaRPr lang="en-US" sz="1124" dirty="0"/>
          </a:p>
        </p:txBody>
      </p:sp>
      <p:sp>
        <p:nvSpPr>
          <p:cNvPr id="14" name="Text 4"/>
          <p:cNvSpPr txBox="1"/>
          <p:nvPr/>
        </p:nvSpPr>
        <p:spPr>
          <a:xfrm>
            <a:off x="3581802" y="3418461"/>
            <a:ext cx="5089772" cy="580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и 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5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Река, деревья и небо добавляют стихотворению свежесть и простор. Эти слова создают ощущение тихой русской природы, которая словно обнимает человека.
</a:t>
            </a:r>
            <a:endParaRPr lang="en-US" sz="1233" dirty="0"/>
          </a:p>
        </p:txBody>
      </p:sp>
      <p:sp>
        <p:nvSpPr>
          <p:cNvPr id="15" name="Text 5"/>
          <p:cNvSpPr txBox="1"/>
          <p:nvPr/>
        </p:nvSpPr>
        <p:spPr>
          <a:xfrm>
            <a:off x="3581802" y="4157873"/>
            <a:ext cx="5089772" cy="580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любовь
</a:t>
            </a:r>
            <a:pPr algn="l" indent="0" marL="0">
              <a:lnSpc>
                <a:spcPct val="100000"/>
              </a:lnSpc>
              <a:buNone/>
            </a:pPr>
            <a:r>
              <a:rPr lang="en-US" sz="5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связанные с памятью и любовью, помогают понять главный смысл текста. Родина дорога не только глазами, но и сердцем, которое хранит самые тёплые впечатления.
</a:t>
            </a:r>
            <a:endParaRPr lang="en-US" sz="1124" dirty="0"/>
          </a:p>
        </p:txBody>
      </p:sp>
      <p:sp>
        <p:nvSpPr>
          <p:cNvPr id="16" name="Text 6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увидеть тему стихотворения
</a:t>
            </a:r>
            <a:endParaRPr lang="en-US" sz="233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30688" y="386175"/>
            <a:ext cx="86829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«Родина» в ряду стихотворений о родном крае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366756" y="2906101"/>
            <a:ext cx="1372200" cy="19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 русской лирики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поэты давно писали о любви к отчему краю. В их стихах родина часто связана с природой, деревней, дорогой и человеческим трудом.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910816" y="1814100"/>
            <a:ext cx="1295100" cy="19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Прокофьев продолжает тему
</a:t>
            </a:r>
            <a:pPr algn="l" indent="0" marL="0">
              <a:lnSpc>
                <a:spcPct val="100000"/>
              </a:lnSpc>
              <a:buNone/>
            </a:pPr>
            <a:r>
              <a:rPr lang="en-US" sz="697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Прокофьев говорит о родной земле просто и ясно. Его стихотворение сохраняет традицию, но делает образ особенно доступным детям.
</a:t>
            </a:r>
            <a:endParaRPr lang="en-US" sz="1295" dirty="0"/>
          </a:p>
        </p:txBody>
      </p:sp>
      <p:sp>
        <p:nvSpPr>
          <p:cNvPr id="10" name="Text 4"/>
          <p:cNvSpPr txBox="1"/>
          <p:nvPr/>
        </p:nvSpPr>
        <p:spPr>
          <a:xfrm>
            <a:off x="3377800" y="3090275"/>
            <a:ext cx="1461600" cy="18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текст живёт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остаётся понятным и близким, потому что напоминает о доме, памяти и добром отношении к своей земле. Эти чувства не стареют.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Родина у Прокофьева — это дом, память и любовь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А. Прокофьева напоминает: Родина живёт в доме, поле, дороге и в людях рядом. Его хочется читать спокойно, с улыбкой и благодарностью.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2026-05-27T13:17:21Z</dcterms:created>
  <dcterms:modified xsi:type="dcterms:W3CDTF">2026-05-27T13:17:21Z</dcterms:modified>
</cp:coreProperties>
</file>