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jpe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8492" y="371225"/>
            <a:ext cx="3412716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2 урока английского языка в 4 классе: что входит и зачем нужна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шаги, новые слова и первые успехи на английском.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начинается вторая часть урока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Четвероклассники уже умеют читать знакомые слова, повторять за учителем и опираться на простые фразы. На этом запасе строится новая работа: немного лексики, немного чтения, немного речи — и всё по делу.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цели второй части урока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возвращаются к словам и фразам, которые уже встречались раньше. Это помогает быстрее включиться в урок и почувствовать, что английский не начинается с нуля, а опирается на уже известное.
</a:t>
            </a:r>
            <a:endParaRPr lang="en-US" sz="1127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Повторить знакомое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части важно не только знать слово, но и произнести его вслух. Дети повторяют образец, отвечают короткими фразами и учатся говорить чуть увереннее, без долгих пауз и лишнего страха.
</a:t>
            </a:r>
            <a:endParaRPr lang="en-US" sz="1267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Потренировать речь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вводятся несколько новых слов или выражений по теме урока. Они сразу связываются с картинкой, действием или коротким примером, чтобы ребёнок не просто услышал слово, а понял его смысл.
</a:t>
            </a:r>
            <a:endParaRPr lang="en-US" sz="1184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новое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 показывает, что материал действительно усвоен. Небольшое задание, парная работа или мини-игра помогают увидеть результат сразу и дают ребёнку ощущение успеха уже на уроке, а не только после него.
</a:t>
            </a:r>
            <a:endParaRPr lang="en-US" sz="1125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понимание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вторая часть урока на странице учебника
</a:t>
            </a:r>
            <a:endParaRPr lang="en-US" sz="2382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частый вариант — упражнение с пропуском слова. Рядом обычно есть подсказка в виде картинки или списка слов, чтобы ученик мог выбрать нужный вариант без долгих догадок и быстро проверить себя.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 слово по смыслу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задания тоже остаются короткими: подписать картинку, дописать слово или составить простое предложение. Это удобно для детей 8–10 лет, потому что задание выглядит аккуратно, а результат сразу можно увидеть.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работа в тетради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странице учебника часто видно короткий диалог и рисунок по теме. Ребёнок смотрит на персонажей, читает реплики и легко связывает слово с действием или предметом. Такой формат делает задание понятным с первого взгляда.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 картинка рядом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лексика: сколько слов и какие группы слов нужны
</a:t>
            </a:r>
            <a:endParaRPr lang="en-US" sz="2317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части урока обычно вводят не больше 6–10 новых слов или выражений. Такой объём не перегружает память и оставляет место для повторения, чтения и короткого ответа по образцу.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четвероклассника важно учить понемногу, но регулярно. Короткие порции новой лексики позволяют быстрее включиться в работу, не устать и спокойно использовать слова в следующем задании.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лишней нагрузки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чаще объединяется в маленькие группы: еда, животные, игрушки, школьные предметы, погода или действия. Это помогает запоминать слова не по отдельности, а как часть понятной темы.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слово лучше звучит в коротком предложении: It is a cat. I like apples. He can run. Тогда ребёнок видит не только перевод, но и место слова в речи.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 предложении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Произношение: какие звуки и трудные места встречаются чаще всего
</a:t>
            </a:r>
            <a:endParaRPr lang="en-US" sz="1901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018300" y="13243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Особого внимания требуют звуки [θ] в thin и [ð] в this. Они непривычны для русскоязычных детей, поэтому полезны чёткий показ учителя, медленное повторение и короткие пары слов.
</a:t>
            </a:r>
            <a:endParaRPr lang="en-US" sz="1186" dirty="0"/>
          </a:p>
        </p:txBody>
      </p:sp>
      <p:sp>
        <p:nvSpPr>
          <p:cNvPr id="10" name="Text 3"/>
          <p:cNvSpPr txBox="1"/>
          <p:nvPr/>
        </p:nvSpPr>
        <p:spPr>
          <a:xfrm>
            <a:off x="2018300" y="10976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вне русского языка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300" y="22802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трудность — конечное -s в словах типа cats. Ребёнок может услышать слово правильно, но потерять последний звук при чтении или говорении, и смысл ответа станет менее точным.
</a:t>
            </a:r>
            <a:endParaRPr lang="en-US" sz="1145" dirty="0"/>
          </a:p>
        </p:txBody>
      </p:sp>
      <p:sp>
        <p:nvSpPr>
          <p:cNvPr id="12" name="Text 5"/>
          <p:cNvSpPr txBox="1"/>
          <p:nvPr/>
        </p:nvSpPr>
        <p:spPr>
          <a:xfrm>
            <a:off x="2018300" y="20535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Концовка слова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018300" y="32361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темах важно различать ship и sheep. Такие пары звучат похоже, поэтому детям нужна опора на слух, повторение за образцом и сравнение с картинкой или движением.
</a:t>
            </a:r>
            <a:endParaRPr lang="en-US" sz="1193" dirty="0"/>
          </a:p>
        </p:txBody>
      </p:sp>
      <p:sp>
        <p:nvSpPr>
          <p:cNvPr id="14" name="Text 7"/>
          <p:cNvSpPr txBox="1"/>
          <p:nvPr/>
        </p:nvSpPr>
        <p:spPr>
          <a:xfrm>
            <a:off x="2018300" y="30094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018300" y="4193651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простое предложение требует внимательного произношения. Если не услышать или не произнести последний звук, фраза может звучать неясно, хотя ребёнок знает нужное слово.
</a:t>
            </a:r>
            <a:endParaRPr lang="en-US" sz="1179" dirty="0"/>
          </a:p>
        </p:txBody>
      </p:sp>
      <p:sp>
        <p:nvSpPr>
          <p:cNvPr id="16" name="Text 9"/>
          <p:cNvSpPr txBox="1"/>
          <p:nvPr/>
        </p:nvSpPr>
        <p:spPr>
          <a:xfrm>
            <a:off x="2018300" y="3966950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Короткая, но точная фраза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работы со словом во второй части урока
</a:t>
            </a:r>
            <a:endParaRPr lang="en-US" sz="2845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перевести новое слово из узнавания в активное использование.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короткого текста: что важно в 4 классе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обычно читается короткими фрагментами, по 4–6 простых предложений. Знакомые слова помогают удержать смысл, а новые слова становятся понятнее из контекста.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Чтение по предложению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дети находят имя героя, цвет, число, действие или место. Такие задания учат читать внимательно и быстро замечать нужную информацию.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Поиск ответов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ученик может коротко сказать, о чём был текст. Этому помогает простая структура, знакомая лексика и опора на иллюстрацию.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Понимание смысла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сначала смотрит на картинку и заголовок. Это помогает догадаться о теме текста и настроиться на чтение без лишнего напряжения.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чтения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831" y="1145868"/>
            <a:ext cx="2604388" cy="2016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1756" y="1145868"/>
            <a:ext cx="2604388" cy="2016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8794" y="1145868"/>
            <a:ext cx="2604388" cy="2016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 и слушание: что помогает понять речь на слух
</a:t>
            </a:r>
            <a:endParaRPr lang="en-US" sz="2481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части урока звучит небольшая аудиозапись или речь учителя. Обычно она длится недолго и содержит знакомые слова, чтобы ребёнок успевал уловить смысл, а не терялся в потоке звуков.
</a:t>
            </a:r>
            <a:endParaRPr lang="en-US" sz="1184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 без перегрузки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аудио часто просят выбрать картинку, соединить слово и рисунок или отметить нужный вариант. Такое задание не пугает, зато сразу показывает, понял ли ученик услышанное.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задание после прослушивания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проще понять речь, если в ней часто повторяются имена, числа, цвета или действия. Повтор помогает выделить главное, а ясная интонация подсказывает, где заканчивается одна мысль и начинается другая.
</a:t>
            </a:r>
            <a:endParaRPr lang="en-US" sz="1159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повторяющиеся слова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701075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58300" y="1701075"/>
            <a:ext cx="27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0107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Говорение: какие ответы считаются успешными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Успешным считается короткий ответ, если он звучит правильно и соответствует модели. Для 4 класса достаточно 3–6 слов, чтобы ребёнок говорил не одним словом, а целой маленькой фразой.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 образцу
</a:t>
            </a:r>
            <a:endParaRPr lang="en-US" sz="15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Чёткий, пусть и небольшой ответ помогает снять напряжение. Чем чаще ребёнок произносит знакомую фразу, тем спокойнее он чувствует себя на английском и тем меньше боится ошибиться.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уверенно
</a:t>
            </a:r>
            <a:endParaRPr lang="en-US" sz="15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простое предложение вроде I like dogs или I can swim уже считается успехом. Такие ответы показывают, что ученик не только узнаёт слова, но и использует их в речи.
</a:t>
            </a:r>
            <a:endParaRPr lang="en-US" sz="14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шаг к речи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в простой форме: какие модели подходят четвероклассникам
</a:t>
            </a:r>
            <a:endParaRPr lang="en-US" sz="2268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Четверокласснику важнее увидеть знакомую схему, чем выучить длинное правило. Короткая модель помогает быстро подставить нужное слово и сказать фразу без лишнего напряжения.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шаблон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образца достаточно двух-трёх простых предложений, чтобы ребёнок заметил повторяющийся порядок слов. Это снижает страх ошибки и облегчает самостоятельный ответ по аналогии.
</a:t>
            </a:r>
            <a:endParaRPr lang="en-US" sz="1181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примеров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грамматическая конструкция работает вместе с темой урока: игрушки, еда, школа, семья. Так модель сразу получает смысл и превращается в полезный инструмент общения.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темой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модель закрепляется, когда её применяют в коротком ответе, подписи к картинке или мини-диалоге. Тогда грамматика перестаёт быть отдельной темой и начинает работать на результат.
</a:t>
            </a:r>
            <a:endParaRPr lang="en-US" sz="1215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 речи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Письмо: какие задания встречаются чаще всего
</a:t>
            </a:r>
            <a:endParaRPr lang="en-US" sz="2769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79941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простое задание — аккуратно переписать знакомое слово с образца. Оно помогает запомнить буквенный облик и проверить, не пропущена ли важная буква.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9941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Списывание слова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959466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вставляет недостающий знак в знакомое слово и сверяет его по памяти или по картинке. Такое упражнение тренирует внимание к форме слова, а не только к его звучанию.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59466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Пропущенная буква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79941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и короткое слово соединяются в одном задании: нужно вписать название предмета, животного или действия. Это удобно для 4 класса, потому что смысл сразу виден.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79941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к картинке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959466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составить фразу из одного-двух знакомых слов по образцу. Такое письмо не перегружает ребёнка и учит собирать слова в понятный текст.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959466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короткое предложение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и работа в паре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 один ребёнок задаёт короткий вопрос, а другой отвечает по образцу. Потом роли меняются, и оба говорят несколько раз. Такой формат помогает снять напряжение: отвечать товарищу проще, чем целому классу, а улыбка напарника работает лучше любого таймера.
</a:t>
            </a:r>
            <a:endParaRPr lang="en-US" sz="1146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вдвоём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по очереди выполняют короткое задание: соединяют слово и рисунок, называют картинку или ищут лишний вариант. Правила просты, результат виден сразу, а интерес держится до конца. Для четвероклассников это особенно важно: они любят, когда игра заканчивается быстро и понятно.
</a:t>
            </a:r>
            <a:endParaRPr lang="en-US" sz="1118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Мини-эстафета с результатом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лежат карточки с картинками, и каждый ученик быстро находит нужное слово или пару. Игра идёт в темпе, поэтому дети успевают несколько раз повторить лексику и не успевают утомиться. Даже тихий ученик получает свой маленький выход на сцену.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которые не дают заскучать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повторяющиеся трудности заметно тормозят ответ: похожие слова, окончание -s, чтение по буквам и слишком короткая реплика без полной фразы.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типичным заданиям второй части урока английского языка в 4 классе
</a:t>
            </a:r>
            <a:endParaRPr lang="en-US" sz="981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чаще всего мешают перейти от узнавания слова к уверенной фразе.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3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закрепление материала во второй части
</a:t>
            </a:r>
            <a:endParaRPr lang="en-US" sz="2443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перейти от повторения к самостоятельному использованию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411925"/>
            <a:ext cx="360000" cy="28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повседневной жизнью ребёнка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224475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 рюкзак, пенал и учебные принадлежности легко связать с обычным днём в школе. Ребёнок быстрее понимает смысл, когда может показать предмет у себя в классе.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домашние животные дают понятные ситуации для коротких фраз. Здесь легко описать, кто живёт дома, что умеет делать и кого ребёнок любит больше всех.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питомцы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распорядок дня помогают говорить о том, что происходит каждый день. Такой материал удобно использовать в коротких ответах, потому что он связан с личным опытом.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день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22455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еды вызывают живой отклик, потому что дети сразу вспоминают свой завтрак, обед или любимое угощение. Новые слова входят в речь почти без усилия.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еда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95" y="946950"/>
            <a:ext cx="3182610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Наглядность, которая поддерживает понимание
</a:t>
            </a:r>
            <a:endParaRPr lang="en-US" sz="2757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помогает ребёнку быстро догадаться о значении слова, даже если он ещё не уверен в чтении. Один яркий образ снимает лишние вопросы и экономит время на объяснение.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как подсказка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подсказки, рамки и выделение ключевого слова помогают ученику заметить главное. Такой приём поддерживает и чтение, и слушание, и устный ответ на одном и том же материале.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выделение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удобны для быстрого показа, сортировки и игры на запоминание. Их можно использовать несколько раз подряд, меняя только задание и не меняя знакомый визуальный образ.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 повторения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сопровождается жестом, оно запоминается легче и звучит живее. Движение особенно полезно для глаголов и действий, потому что помогает связать смысл с телесным опытом.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 движение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6337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запоминать английские слова лучше
</a:t>
            </a:r>
            <a:endParaRPr lang="en-US" sz="2619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8737" y="2989400"/>
            <a:ext cx="15138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два-три раза помогает ребёнку уверенно узнать новое слово на слух и не потерять его в длинной фразе. Короткие повторы работают лучше, чем один большой.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48762" y="2108700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слово несколько раз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279226" y="2989400"/>
            <a:ext cx="15138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повтор в конце занятия возвращает слово в память ещё раз и помогает унести его домой. Для детей 8–10 лет именно такой финальный шаг часто оказывается решающим.
</a:t>
            </a:r>
            <a:endParaRPr lang="en-US" sz="1195" dirty="0"/>
          </a:p>
        </p:txBody>
      </p:sp>
      <p:sp>
        <p:nvSpPr>
          <p:cNvPr id="15" name="Text 5"/>
          <p:cNvSpPr txBox="1"/>
          <p:nvPr/>
        </p:nvSpPr>
        <p:spPr>
          <a:xfrm>
            <a:off x="7279251" y="2108700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Закреплять в конце урока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5546603" y="2989400"/>
            <a:ext cx="15138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сопоставление с известным словом помогает заметить сходство и различие. Такой приём уменьшает путаницу и делает новый материал более понятным и спокойным.
</a:t>
            </a:r>
            <a:endParaRPr lang="en-US" sz="1195" dirty="0"/>
          </a:p>
        </p:txBody>
      </p:sp>
      <p:sp>
        <p:nvSpPr>
          <p:cNvPr id="17" name="Text 7"/>
          <p:cNvSpPr txBox="1"/>
          <p:nvPr/>
        </p:nvSpPr>
        <p:spPr>
          <a:xfrm>
            <a:off x="5546628" y="2108700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с уже знакомым
</a:t>
            </a:r>
            <a:endParaRPr lang="en-US" sz="1500" dirty="0"/>
          </a:p>
        </p:txBody>
      </p:sp>
      <p:sp>
        <p:nvSpPr>
          <p:cNvPr id="18" name="Text 8"/>
          <p:cNvSpPr txBox="1"/>
          <p:nvPr/>
        </p:nvSpPr>
        <p:spPr>
          <a:xfrm>
            <a:off x="3813981" y="2989400"/>
            <a:ext cx="15138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лексика запоминается прочнее, если ребёнок не только повторяет её, но и вставляет в короткое предложение. Так слово сразу начинает работать в речи, а не лежит без дела.
</a:t>
            </a:r>
            <a:endParaRPr lang="en-US" sz="1195" dirty="0"/>
          </a:p>
        </p:txBody>
      </p:sp>
      <p:sp>
        <p:nvSpPr>
          <p:cNvPr id="19" name="Text 9"/>
          <p:cNvSpPr txBox="1"/>
          <p:nvPr/>
        </p:nvSpPr>
        <p:spPr>
          <a:xfrm>
            <a:off x="3814006" y="2108700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слово в фразе
</a:t>
            </a:r>
            <a:endParaRPr lang="en-US" sz="1500" dirty="0"/>
          </a:p>
        </p:txBody>
      </p:sp>
      <p:sp>
        <p:nvSpPr>
          <p:cNvPr id="20" name="Text 10"/>
          <p:cNvSpPr txBox="1"/>
          <p:nvPr/>
        </p:nvSpPr>
        <p:spPr>
          <a:xfrm>
            <a:off x="2081359" y="2989400"/>
            <a:ext cx="15138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связано с изображением, память получает сразу две опоры: звук и образ. Это особенно полезно для младших школьников, которым легче запоминать через наглядность.
</a:t>
            </a:r>
            <a:endParaRPr lang="en-US" sz="1195" dirty="0"/>
          </a:p>
        </p:txBody>
      </p:sp>
      <p:sp>
        <p:nvSpPr>
          <p:cNvPr id="21" name="Text 11"/>
          <p:cNvSpPr txBox="1"/>
          <p:nvPr/>
        </p:nvSpPr>
        <p:spPr>
          <a:xfrm>
            <a:off x="2081384" y="2108700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слово и картинку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вторая часть урока в целом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46300" y="724200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 с уже знакомых слов и простых опор. Это помогает быстро включиться в работу и почувствовать, что материал не такой уж страшный.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46300" y="503650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Начало: повтор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46300" y="4194325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ученики проверяют результат и замечают, что уже умеют больше, чем в начале. Это укрепляет уверенность и делает следующий урок проще.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46300" y="3973775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успех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946300" y="3037617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идут чтение, слушание, говорение или маленькое письмо. На этом этапе слово переходит из памяти в действие и начинает использоваться самостоятельно.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946300" y="2817067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Потом: практика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946300" y="1880908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новая лексика или короткая грамматическая модель. Ребёнок сразу видит, как свежий материал соединяется с тем, что уже умеет.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946300" y="1660358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Дальше: новое слово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вторая часть урока английского языка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урока помогает четверокласснику спокойно закрепить знакомые слова, попробовать новые фразы и увидеть, что английский можно понимать, говорить и писать понемногу, но уверенно.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2026-05-30T08:28:45Z</dcterms:created>
  <dcterms:modified xsi:type="dcterms:W3CDTF">2026-05-30T08:28:45Z</dcterms:modified>
</cp:coreProperties>
</file>