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состав населения мира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карта верований — это история, культура и демография в одном обзоре.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религиозная карта мира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люди распределяются по религиям, конфессиям и уровню принадлежности. Картина меняется под влиянием рождаемости, миграций, урбанизации и того, как страны собирают статистику.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80294"/>
            <a:ext cx="271200" cy="216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религиозный состав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помогают объяснить, почему в разных странах различаются праздники, семейные обычаи и нормы повседневного поведения. Без этого трудно понять культурные различия между регионами.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мировом уровне важны не отдельные государства, а целые зоны распространения верований. Такая перспектива показывает, как религия связана с историей больших регионов.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состав влияет на общественную жизнь: образование, государственные выходные, общественные ритуалы и формы празднования. Поэтому тема важна не только для географии, но и для обществознания.
</a:t>
            </a:r>
            <a:endParaRPr lang="en-US" sz="789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Изучать эту тему нужно нейтрально и уважительно, без сравнения религий по «значимости». Главная задача — понять разнообразие и научиться корректно читать данные.
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понятия: религия, конфессия, принадлежность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 — это широкая система верований, представлений о мире и правил поведения, которая объединяет людей общей духовной традицией и ритуальной практикой.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Конфессия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Конфессия — крупное направление внутри одной религии. Она может отличаться обрядами, устройством общин, авторитетами и толкованием священных текстов.
</a:t>
            </a:r>
            <a:endParaRPr lang="en-US" sz="1107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принадлежность показывает, к какой традиции человек сам себя относит. В статистике именно этот ответ часто используется для сравнения стран.
</a:t>
            </a:r>
            <a:endParaRPr lang="en-US" sz="1112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смешивать уровень религии и её ветвей: одна и та же религия может включать несколько конфессий, а в разных странах они распределяются по-разному.
</a:t>
            </a:r>
            <a:endParaRPr lang="en-US" sz="10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статистику по религиям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данных от национальных источников к глобальным оценкам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мировые зоны распространения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Африке и Западной Азии доминирует ислам, а религиозная карта региона тесно связана с историей, языками и государственными традициями. Это один из самых цельных массивов распространения.
</a:t>
            </a:r>
            <a:endParaRPr lang="en-US" sz="904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Европа, обе Америки и значительная часть Африки связаны с христианством, хотя внутри этих территорий соотношение конфессий сильно различается. Колониальная история и миссионерство заметно повлияли на карту.
</a:t>
            </a:r>
            <a:endParaRPr lang="en-US" sz="85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 Восточная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почти полностью сосредоточен в Южной Азии, а буддизм — в Восточной и Юго-Восточной Азии. При этом религиозные границы не совпадают с политическими границами государств.
</a:t>
            </a:r>
            <a:endParaRPr lang="en-US" sz="916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без 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Нерелигиозность заметна в Европе и Восточной Азии, но в каждой стране причины различны. Здесь особенно важны секуляризация, образование и городская среда.
</a:t>
            </a:r>
            <a:endParaRPr lang="en-US" sz="9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крупнейшие группы в мире сопоставимы по масштабу и заметно различаются по региональному распределению.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сводка: крупнейшие группы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 ислам остаются двумя крупнейшими мировыми религиозными группами, а нерелигиозные уже сопоставимы с индуистами по доле населения.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The Future of World Religions: Population Growth Projections, 2010–2050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Ислам: регионы и основные направления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мусульман мира относится к суннитскому направлению, а меньшая — к шиитскому и другим течениям. Различия важны для понимания богослужения, права и общественной организации.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мусульман приходится на Северную Африку, Ближний Восток, Центральную и Южную Азию. Именно здесь религия особенно глубоко связана с историей государств.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Меньшинства и большинство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ислам составляет большинство, но крупные общины существуют и там, где мусульмане — меньшинство. Это особенно заметно в многонациональных обществах.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Диаспоры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создали крупные мусульманские диаспоры в Европе и Америке. Они влияют на религиозную карту городов, но не меняют её одномоментно.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Христианство: ветви и география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ветви
</a:t>
            </a:r>
            <a:pPr algn="l" indent="0" marL="0">
              <a:lnSpc>
                <a:spcPct val="115000"/>
              </a:lnSpc>
              <a:buNone/>
            </a:pPr>
            <a:r>
              <a:rPr lang="en-US" sz="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Католики, православные и протестанты составляют основные ветви христианства. Они различаются церковной организацией, богослужением и историей развития, но сохраняют общую духовную основу.
</a:t>
            </a:r>
            <a:endParaRPr lang="en-US" sz="1061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доли христианского населения сосредоточены в Европе, Северной и Южной Америке, а также в странах юга Африки и части Океании.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христианства заметны различия в обрядах и церковной традиции. Эти различия сформировались в ходе многовековой истории, разделений и реформ.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региональные изменения, христианство остаётся важной культурной опорой для многих обществ. Его влияние заметно в календаре, искусстве и общественных ценностях.
</a:t>
            </a:r>
            <a:endParaRPr lang="en-US" sz="10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населения составляют индуисты, сосредоточенные прежде всего в Южной Азии.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The Future of World Religions: Population Growth Projections, 2010–2050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доля индуизма помогает понять, почему Южная Азия остаётся главным центром этой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приходится на «прочие» религии и традиционные верования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Global Religious Landscape (2010) / оценки по сводным данным (доля «other religions»)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насчитываются сотни миллионов последователей малых религий и народных верований.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16%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мира не относит себя ни к какой религии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Global Religious Landscape (2010)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остаётся одной из крупнейших в мире и особенно заметна в Европе и Восточной Азии.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определения помогают не смешивать уровень веры, направление внутри религии и нейтральные описания в статистике.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терминов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доли и формулировки зависят от источника, поэтому в мировой статистике чаще используют оценки и сопоставимые категории.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определения по религиоведению и демографической статистике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сопоставлены мировые оценки для мусульман и численности населения Африки; именно этот регион сильнее всего влияет на будущую структуру мировых религий.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Тренды: как меняется религиозная карта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растут, а значит демографический центр религиозных изменений смещается в сторону Африки и стран с более молодой возрастной структурой.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The Future of World Religions: Population Growth Projections, 2010–2050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механизмы изменений
</a:t>
            </a:r>
            <a:endParaRPr lang="en-US" sz="2162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демографических и социологических объяснениях изменений религиозной структуры населения.
</a:t>
            </a:r>
            <a:endParaRPr lang="en-US" sz="8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 фокусе демографических изменений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континент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к югу от Сахары быстро растёт население, и это меняет баланс между крупнейшими религиями мира. Здесь особенно заметно сочетание высокой рождаемости и молодой возрастной структуры. Именно поэтому Африка всё чаще становится центром демографического внимания.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африканских государствах христианство и ислам существуют рядом с местными традициями. Такая многослойность делает религиозную карту региона особенно сложной: одна и та же страна может включать несколько крупных вероисповедных общин и устойчивые местные практики.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 — разные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разнообразие Африки нельзя описать одной схемой. Север, запад, восток и юг континента заметно различаются по конфессиональному составу, а внутри стран религия нередко пересекается с этнической и языковой принадлежностью.
</a:t>
            </a:r>
            <a:endParaRPr lang="en-US" sz="11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Секуляризация в Европе и Северной Америке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51737" y="1958563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принадлежность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и Северной Америке религиозная принадлежность всё чаще становится вопросом личного выбора. Многие люди сохраняют культурную связь с христианством, но реже участвуют в жизни общин и религиозных организаций.
</a:t>
            </a:r>
            <a:endParaRPr lang="en-US" sz="1017" dirty="0"/>
          </a:p>
        </p:txBody>
      </p:sp>
      <p:sp>
        <p:nvSpPr>
          <p:cNvPr id="10" name="Text 2"/>
          <p:cNvSpPr txBox="1"/>
          <p:nvPr/>
        </p:nvSpPr>
        <p:spPr>
          <a:xfrm>
            <a:off x="851737" y="2861912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традиционных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нерелигиозных связан не с исчезновением веры, а с ослаблением институциональной религиозности. На это влияют городская среда, уровень образования и изменение семейных традиций, передававших религиозную практику.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851737" y="3765262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остаётся крупнейшей исторической религией региона и продолжает влиять на праздники, моральные нормы и общественный язык. Однако его роль всё чаще выражается через культуру, а не через массовое участие в обрядах.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Азия: религиозная мозаика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Азии индуизм остаётся самой крупной религиозной традицией, особенно в Индии и Непале. Но внутри региона картина неоднородна: соседние страны могут иметь совершенно разные религиозные пропорции и исторические траектории.
</a:t>
            </a:r>
            <a:endParaRPr lang="en-US" sz="807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мусульманские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Мусульмане составляют значительную долю населения Пакистана и Бангладеш, а также заметны в Индии. Это делает регион одним из самых контрастных в мире по сочетанию крупных религиозных общин.
</a:t>
            </a:r>
            <a:endParaRPr lang="en-US" sz="849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Меньшие, но заметные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Сикхи и джайны численно уступают крупнейшим традициям, но важны для понимания культурной мозаики региона. Их присутствие показывает, что религиозная карта Южной Азии строится не вокруг одной линии разделения.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внутри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Непал, Индия, Пакистан и Бангладеш образуют один из самых сложных узоров мирового религиозного распределения. Здесь особенно важно сравнивать не только страны, но и отдельные части региона.
</a:t>
            </a:r>
            <a:endParaRPr lang="en-US" sz="9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Восточной Азии в одном поле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 повседневная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Восточной Азии буддизм часто существует не отдельно, а в переплетении с местными обычаями и семейными ритуалами. Религиозная жизнь человека может включать сразу несколько традиций, не воспринимаемых как противоречие.
</a:t>
            </a:r>
            <a:endParaRPr lang="en-US" sz="99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Конфуцианские и даосские идеи влияют на представления о семье, порядке, долге и связи поколений. Поэтому религия здесь нередко выражается не столько через жёсткую организацию, сколько через образ жизни и культурные нормы.
</a:t>
            </a:r>
            <a:endParaRPr lang="en-US" sz="99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верований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Синкретизм делает религиозную карту региона особенно гибкой. Границы между верованиями нередко размыты, а одна и та же церемония может соединять элементы разных традиций и местных обычаев.
</a:t>
            </a:r>
            <a:endParaRPr lang="en-US" sz="10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мира не статична: её определяют демография, миграции и секуляризация. Чтобы понимать изменения, нужно сравнивать источники, различать конфессии и помнить, что статистика даёт оценки, а не абсолютную точность.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Главное: смотреть на карту динамично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2026-07-27T03:11:33Z</dcterms:created>
  <dcterms:modified xsi:type="dcterms:W3CDTF">2026-07-27T03:11:33Z</dcterms:modified>
</cp:coreProperties>
</file>