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Витебская область: география, население и хозяйство северо-востока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регион Беларуси с богатой природой, историей и сильными городскими центрами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Витебская область на карте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занимает север и северо-восток Беларуси, сочетая приграничное положение, крупную территорию и свыше миллиона жителей. Её развитие определяется связями с соседними странами, городами и транспортными коридорами.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рельеф, реки и озёра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области в основном представлена моренными равнинами, которые чередуются с лесными массивами и понижениями речных долин. Такой рельеф удобен для расселения, хозяйственного освоения и прокладки транспортных линий.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артерии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область проходят Западная Двина и Днепр с притоками. Реки влияют на размещение поселений, снабжение водой, транспортную доступность отдельных территорий и формирование природных ландшафтов.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региона относится к Белорусскому Поозерью и отличается высокой озёрностью. Здесь особенно заметны рекреационные возможности, связанные с отдыхом у воды, рыбалкой и природным туризмом.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ресурс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лесов, воды и разнообразных ландшафтов создаёт благоприятную основу для лесного хозяйства, экологического отдыха и развития туризма без разрушения природной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Витебской области и их хозяйственная специализация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области выполняют разные функции: от управления и культуры до промышленности, транспорта и обслуживания сельской местности.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одной области сосуществуют административный, индустриальный, транспортный и историко-культурный центры, что усиливает территориальную специализацию региона.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административно-экономической характеристике городов Витебской области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особенности расселения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сосредоточена в Витебске, Новополоцке и Орше. Здесь больше рабочих мест, учебных заведений и услуг, поэтому именно города задают темп демографической и экономической жизни области.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области остаётся сельской, а значит, заметную роль сохраняют деревни, агрогородки и небольшие районные центры. Они обеспечивают связь между хозяйством, социальной сферой и местными рынками труда.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по территории очень неодинаково: плотность выше вдоль транспортных осей и в крупных узлах, а в отдалённых районах поселения размещены значительно реже.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области характерны старение населения, миграция молодёжи в более крупные центры и сокращение численности жителей в части районов. Эти процессы влияют на рынок труда и социальную инфраструктуру.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города и агрогородки остаются важными опорами расселения, потому что обеспечивают повседневные услуги, рабочие места и устойчивость жизни на большой сельской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отраслевой структуре хозяйства Витебской области; доли условные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Витебской области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деловая активность сосредоточена в городах, где формируются промышленная занятость, услуги и транспортные потоки.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развивается как сочетание индустриального ядра, аграрной периферии и транзитной территории, а городские центры задают основную экономическую динамику.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916" y="3512438"/>
            <a:ext cx="344391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ведущие отрасли и центры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Новополоцк — нефтехимия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Новополоцк является главным промышленным узлом области благодаря нефтепереработке и нефтехимическому производству. Его предприятия формируют значительную часть индустриального профиля региона и связаны с крупными поставками сырья и продукции.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 — многопрофильное производство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 сочетает приборостроение, лёгкую и пищевую промышленность, а также выпуск товаров народного потребления. Такое разнообразие делает город важным центром занятости и промышленной кооперации.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Орша — промышленность и связь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Орша объединяет машиностроение, переработку сельхозсырья и пищевые предприятия. Выгодное положение на транспортных магистралях помогает развитию кооперации и расширяет возможности поставок.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кооперация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предприятий области важны внешние рынки, взаимодействие между городами и использование транспортного положения. Это позволяет выстраивать производственные цепочки и повышать устойчивость экономики региона.
</a:t>
            </a:r>
            <a:endParaRPr lang="en-US" sz="1172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специализация северных районов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 остаётся одной из самых устойчивых отраслей сельского хозяйства области. Оно опирается на кормовую базу, крупные хозяйства и переработку сырья на местных предприятиях, что связывает поле, ферму и завод в единую цепочку.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Агропредприятия и агрогородки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 области опирается на крупные агропредприятия и сеть агрогородков. Они помогают удерживать население на селе, обеспечивают рабочие места и поддерживают поставки молока, мяса, зерна и кормов на переработку.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как традиция и ресурс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Льноводство сохраняет особое значение для северо-востока Беларуси и связано с природными условиями региона. Эта культура требует внимательного ухода, но даёт сырьё для текстильной промышленности и поддерживает историческую сельскохозяйственную специализацию территории.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области и его специализация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7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и экономические факторы формируют хозяйство региона
</a:t>
            </a:r>
            <a:endParaRPr lang="en-US" sz="1785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 природной основы, расселения, транспорта и отраслей экономики
</a:t>
            </a:r>
            <a:endParaRPr lang="en-US" sz="16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транспортная концентрация делает город ключевым пунктом для пассажирских и грузовых потоков, соединяя область с соседними регионами и странами.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крупнейших железнодорожных узлов Беларуси находится в Орше.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транспортной сети Беларуси и Орше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 — культурный и образовательный центр области
</a:t>
            </a:r>
            <a:endParaRPr lang="en-US" sz="2271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 ассоциируется с именами Марка Шагала, Казимира Малевича и Ильи Репина, поэтому город занимает заметное место в истории искусства и сохраняет сильный творческий имидж.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сосредоточены учреждения высшего и среднего образования, которые готовят кадры для медицины, педагогики, культуры, инженерии и сферы услуг, поддерживая развитие всей области.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музеи, выставочные площадки и фестивальные пространства формируют насыщенную культурную жизнь, делают город центром притяжения для жителей региона и гостей из других стран.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кварталы, храмы и набережные создают узнаваемый городской ландшафт, в котором историческая среда органично сочетается с современной ролью Витебска как областного центра.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 — древнейший центр истории и духовной культуры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 современная эпоха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сохраняет значение исторической памяти: здесь развиваются музеи, монастыри и памятные места, связанные с Евфросинией Полоцкой и белорусской культурной традицией.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VIII–IX 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будущего Полоцка формируется один из ранних центров восточнославянского расселения и торговли, что закладывает основу его политического и культурного значения.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становится важным городом Полоцкого княжества; строится Софийский собор, а город закрепляет за собой статус крупного духовного и книжного центра.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2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туристические объекты Витебской области
</a:t>
            </a:r>
            <a:endParaRPr lang="en-US" sz="2422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Витебской области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показывают, что туристическая привлекательность области основана на сочетании древней истории, искусства, природных ландшафтов и городской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региона опирается на разные ресурсы одновременно: религиозное наследие, художественные традиции, природу и исторические города.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без статистической выборки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культурные события как бренд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события не только привлекают зрителей, но и расширяют культурные связи, поддерживают сферу услуг и усиливают интерес к городам области в межсезонье.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создают масштабные фестивали, но устойчивый имидж региона формируется также за счёт регулярных локальных программ.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 и Полоцк концентрируют вузы и колледжи, которые формируют кадровую базу для региона. Именно здесь сосредоточены наиболее сильные образовательные ресурсы области.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направления поддерживают промышленность, транспорт и коммунальную инфраструктуру, помогая предприятиям области обновлять оборудование, внедрять технологии и сохранять конкурентоспособность.
</a:t>
            </a:r>
            <a:endParaRPr lang="en-US" sz="1081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компетенции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медицинские и педагогические специальности, поскольку они напрямую влияют на качество жизни населения и обеспечивают работу учреждений здравоохранения и образования.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для социальной сферы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 перерабатывающие специальности важны для сельской местности, где нужны специалисты, умеющие работать с сырьём, техникой и современными производственными процессами.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села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подготовка кадров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и экологические особенности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области отличается высокой озёрностью и живописными ландшафтами. Здесь природа формирует основу для отдыха, наблюдения за ландшафтами и развития экологически ориентированного туризма.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север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выполняют водоохранную, климатическую и хозяйственную функции. Они поддерживают биоразнообразие, создают ресурсы для лесного хозяйства и смягчают воздействие человеческой деятельности.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район относится к самым узнаваемым природным территориям Беларуси. Его ценят за чистую воду, разнообразие рельефа и высокую рекреационную привлекательность.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Браславские озёра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устойчивого развития важно сочетать охрану природы с ограничением нагрузки на уязвимые территории. Это особенно актуально для водоёмов, лесов и природоохранных зон.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без статистической выборки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развития Витебской области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выигрывает за счёт выгодного положения и сильных центров роста, но отдельные районы требуют более активной модернизации и демографической поддержки.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области высок, однако устойчивое развитие зависит от выравнивания различий между городами и сельскими территориями.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дальнейшего развития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экономических, транспортных, социальных и экологических приоритетов развития Витебской области.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символы Витебской области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городов помогает увидеть, что область объединяет древние традиции, промышленный потенциал, природные ресурсы и культурные символы разного масштаба.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 современная специализация в области не противоречат друг другу, а создают многообразный и узнаваемый региональный образ.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Витебской области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Витебская область: история, экономика и природное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Витебская область показывает, как на одной территории сочетаются древние города, современные предприятия, транспортные связи и уникальные природные ландшафты, создавая прочную основу для будущего развития.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2026-06-03T02:05:45Z</dcterms:created>
  <dcterms:modified xsi:type="dcterms:W3CDTF">2026-06-03T02:05:45Z</dcterms:modified>
</cp:coreProperties>
</file>