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Пожар! Что это и как не растеряться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заметить опасность, защитить себя и вызвать помощь.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пожар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дома, в школе, на улице и даже на природе. Чаще всего его вызывает неосторожность: игры с огнём, техника, свечи, костры и сухие горючие вещи рядом. Игра с огнём — совсем не весёлая шутка!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 время пожара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жар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нагревает воздух и предметы вокруг. Из-за этого становится жарко даже в соседней части комнаты, а находиться рядом с очагом пожара очень опасно.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Поднимается дым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идёт вверх, поэтому у пола воздуха обычно больше. Но вдыхать его всё равно нельзя: он мешает видеть путь и очень вреден для здоровья.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распространяется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может перекинуться с одного предмета на другой почти мгновенно. Больше всего рискуют бумага, ткань, мебель и другие лёгкие для горения вещи.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Темнеет и трудно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в комнате быстро становится темно, а воздух — тяжёлым. Человеку труднее ориентироваться, поэтому важно сразу звать взрослого и уходить к выходу.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предметы в доме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нельзя брать без разрешения взрослых. Даже маленький огонёк может стать большой бедой, если рядом лежат бумага, ткань или сухие вещи.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чайник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приборы бывают очень горячими, даже когда выглядят спокойно. К ним подходят только взрослые, чтобы не получить ожог и не устроить пожар.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 и обогреватель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сильно нагреваются и требуют осторожности. Нельзя оставлять их без присмотра, класть рядом одежду или сушить вещи прямо на них.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розетки и провода опасны, потому что могут искрить и нагреваться. Детям нельзя их трогать, а взрослым важно сразу сообщать о поломке.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— не игрушки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только с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можно трогать только вместе со взрослыми. Самостоятельные игры с огнём опасны даже тогда, когда кажется, что всё под контролем.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поджигать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нельзя поджигать бумагу, траву, мусор или игрушки. Такие игры могут начаться как «секунда интереса», а закончиться очень большим пожаром.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без присмотра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убрали спички или зажигалку, их не нужно искать и брать тайком. Любая лишняя искра рядом с горючими вещами становится опасной.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огонь появился случайно, нужно немедленно позвать взрослого. Чем раньше человек узнает об опасности, тем быстрее можно её остановить.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509" y="3718345"/>
            <a:ext cx="440958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рядом опасность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появился дым, это уже тревожный знак. Он может быстро заполнить помещение, поэтому нельзя ждать и надеяться, что всё исчезнет само.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искры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пламя или искры показывают, что рядом уже идёт пожар. В такой момент важно не подходить ближе и сразу позвать взрослого.
</a:t>
            </a:r>
            <a:endParaRPr lang="en-US" sz="145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опасность чувствуется раньше, чем её видно. Если пахнет дымом или чем-то горелым, нужно проверить, нет ли нагревающихся проводов или других источников огня.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звук и нагрев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Треск, шипение или горячий провод тоже могут быть признаками беды. Если замечена такая странность, лучше сразу отойти и сообщить взрослым.
</a:t>
            </a:r>
            <a:endParaRPr lang="en-US" sz="14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пожаре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которую должен помнить каждый ребёнок.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задымлённой комнате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 рот и нос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меньше вдохнуть дыма, прикрой рот и нос тканью, платком или рукавом. Это не волшебный щит, но он помогает немного защититься.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ниже к полу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пола воздуха обычно больше, поэтому там легче дышать и видеть путь. Ползти или идти низко — безопаснее, чем подниматься в дым.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дверь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открыть дверь, потрогай её тыльной стороной руки. Если дверь горячая, открывать нельзя: за ней может быть огонь.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вдыхай дым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вреден для организма и мешает найти выход. Если чувствуешь, что воздуха не хватает, нужно быстрее двигаться к безопасному месту и звать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и что говорить по телефону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Набери 112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— единый номер экстренной помощи. По нему можно вызвать пожарных, если рядом огонь, сильный дым или другая опасная ситуация.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Назови, где ты находишься: дом, улицу, номер здания, этаж или номер школы. Чем точнее адрес, тем быстрее приедет помощь.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что случилось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расскажи, что горит или где заметен дым. Можно сказать, есть ли рядом люди и нужна ли помощь тем, кто внутри.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торопиться или кричать. Спокойный и короткий ответ помогает диспетчеру понять ситуацию и подсказать, что делать дальше.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пожарные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Тушат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приезжают быстро и стараются остановить пламя, пока оно не стало ещё больше. Их работа помогает защитить людей, дом и всё вокруг.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Спасают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не может выйти сам, пожарные помогают выбраться из опасного места. Они действуют осторожно и очень слаженно, как настоящая команда.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пожарных есть форма, каска и специальное оборудование. Оно помогает им работать рядом с жаром, дымом и водой, не теряя времени.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технику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машина, шланг и лестница нужны, чтобы быстро добраться до огня и помочь людям. Это не просто машина с мигалками, а настоящий помощник.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 костры и сухая трава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Искра или спичка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пожар может начаться с одной искры, брошенной спички или фейерверка. Если рядом сухая трава, огонь почти сразу находит себе «помощников» и начинает быстро расти.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 вспыхивают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и листья загораются очень легко, особенно в ветреную погоду. Огонь может перебежать на новые участки быстрее, чем человек успеет заметить опасность.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только под присмотром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костёр должен полностью потушить взрослый. Нужно убрать все тлеющие угольки и убедиться, что от огня не идёт дым и жар.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кухне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вместе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чайник, кастрюли и сковородки — не для детских экспериментов. Кухня кажется обычной, но горячая поверхность и пар могут обжечь даже за одно неосторожное прикосновение.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поворачивают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кастрюль и сковородок нужно разворачивать внутрь плиты. Так их никто случайно не заденет рукавом или локтем, и горячая посуда не упадёт на пол.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розетками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вилки и шнуры должны быть в порядке и не перегружаться. Нельзя тянуть за провод, вставлять туда посторонние предметы или трогать неисправную технику.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не трогают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прибор выглядит спокойным и тихим, он может оставаться очень горячим. Обогреватель, утюг, чайник и духовка требуют внимания взрослых, а не детской любознательности.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школе и дома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 путь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путь к выходу, лестнице и месту сбора будет знакомым ещё до тревоги. Когда знаешь дорогу, легче идти спокойно и не теряться в коридорах.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важно сразу выполнять команды учителя или родителей. Они подскажут, куда идти, кого ждать и как двигаться вместе, чтобы никого не потерять.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один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бежать вперёд всех или возвращаться за игрушками и вещами. Главное — идти рядом с группой, сохранять спокойствие и быстро покидать опасное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одежде появился огонь, не беги. Движение только раздувает пламя, а значит, ситуация становится опаснее. Нужно сразу остановиться и не паниковать.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Упади на пол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лечь на пол или на землю, закрыв лицо руками. Так пламени труднее разгораться, а огонь получает меньше воздуха для горения.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Катайся, чтобы сбить пламя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надо кататься по полу, пока огонь не погаснет. Такой способ помогает сбить пламя с одежды и защитить кожу от ожога.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идти после выхода из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эвакуации из дома или школы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728" y="517238"/>
            <a:ext cx="282367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легче предупредить, чем тушить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или натянутые провода могут нагреваться и искрить. Их нельзя дёргать, перегибать или прятать под ковром, потому что маленькая неисправность быстро становится большой опасностью.
</a:t>
            </a:r>
            <a:endParaRPr lang="en-US" sz="1333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плиты не играют и не бегают. Горячие кастрюли, пар и брызги масла могут причинить ожог, даже если на кухне всё выглядит привычно и спокойно.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сушки на обогревателе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Сушить одежду на обогревателе или рядом с ним опасно. Ткань может нагреться, начать тлеть и загореться, поэтому вещи сушат только безопасным способом.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не под подушкой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Зарядные устройства и телефоны должны лежать открыто, а не под подушкой или одеялом. Там они перегреваются хуже охлаждаются и могут стать причиной возгорания.
</a:t>
            </a:r>
            <a:endParaRPr lang="en-US" sz="13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двери свободна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комнате стоял стол, коробки и игрушки у самой двери. Когда взрослый показал, как убрать лишнее, проход сразу стал широким и удобным. Теперь выйти можно быстро, не спотыкаясь и не теряя время.
</a:t>
            </a:r>
            <a:endParaRPr lang="en-US" sz="90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помогают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появились зелёные значки рядом с безопасными действиями: не трогать розетку, держать порядок, уходить к выходу. А красные значки напомнили, что спички, бумага и ткань должны быть далеко от тепла.
</a:t>
            </a:r>
            <a:endParaRPr lang="en-US" sz="87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на столе светила ровно, а провода лежали аккуратно, без узлов и перегибов. Рядом не осталось ни подушки, ни стопки бумаги. В такой комнате опасность заметить проще, чем в беспорядке.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комнаты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при пожаре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Прятаться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Шкаф, кровать или угол комнаты не спасают от дыма. Там человека труднее найти, а времени на выход становится меньше, поэтому прятаться очень опасно.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возвращайся за 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рюкзак или телефон не стоят риска. Если вернуться обратно, можно попасть в более густой дым и потерять возможность быстро выбраться наружу.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не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лифтом пользоваться нельзя, потому что он может остановиться или открыть двери в опасном месте. Безопаснее идти по лестнице вместе со взрослыми.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Горячую дверь не открывай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дверь горячая, за ней может быть огонь или много дыма. Открывать её нельзя: это только впустит опасность в комнату и затруднит выход.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 безопасности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дым, огонь, искры или почувствовать запах гари. Чем раньше замечена опасность, тем быстрее можно уйти от неё и помочь другим.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позови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взрослый, нужно немедленно сказать ему о пожаре или дыме. В одиночку такие ситуации не решают, потому что взрослый знает, что делать дальше.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к выходу и звони 112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надо быстро идти к выходу и, если нужно, вызвать помощь по номеру 112. Спокойный голос и короткие слова помогают сообщить всё самое важное.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правила — значит быть готовым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с мелочи, а спокойствие появляется благодаря знаниям. Если помнить про опасные предметы, путь к выходу и номер 112, можно действовать уверенно и без паники.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2026-05-25T22:20:57Z</dcterms:created>
  <dcterms:modified xsi:type="dcterms:W3CDTF">2026-05-25T22:20:57Z</dcterms:modified>
</cp:coreProperties>
</file>