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и хромосомная теория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наследуются вместе, если находятся в одной хромосоме.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стало ясно: законы Менделя описывают не абстрактные «факторы», а поведение хромосом в мейозе. Работы Саттона, Бовери и Моргана связали наследование признаков с их физическим носителем — ДНК-хромосомным комплексом.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наследственных факторов к хромосомам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локус и аллели как основа наследования
</a:t>
            </a:r>
            <a:endParaRPr lang="en-US" sz="291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единица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который связан с формированием признака или синтезом определённого белка. Именно он несёт информацию, передающуюся из поколения в поколение.
</a:t>
            </a:r>
            <a:endParaRPr lang="en-US" sz="169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определяет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 — это точное место гена в хромосоме. У разных гомологичных хромосом один и тот же ген расположен в одинаковом локусе, что важно для правильного расхождения при мейозе.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их 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гена. Во время мейоза они расходятся в разные гаметы, поэтому потомство получает лишь одну из двух аллельных форм от каждого родителя.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гены наследуются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находятся близко друг к другу в одной хромосоме, они часто переходят в гамету как единый блок. Такое физическое соседство и создаёт сцепленное наследование.
</a:t>
            </a:r>
            <a:endParaRPr lang="en-US" sz="17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групп сцепления у разных организмов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групп сцепления связано с гаплоидным набором хромосом и помогает сопоставлять генетическую организацию разных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прямое соответствие между числом групп сцепления и количеством хромосом в гаплоидном наборе.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генетике: дрозофила, человек, горох, кукуруза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сцепленного наследования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хромосома — одна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одной хромосоме, обычно передаются потомству совместно и образуют группу сцепления. Чем ближе локусы, тем устойчивее такое совместное наследование.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ослабляет сцепление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генами есть расстояние, в профазе I мейоза может произойти обмен участками между гомологичными хромосомами. Тогда часть гамет получает новые комбинации аллелей.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от 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объясняет, почему результаты скрещиваний не всегда совпадают с третьим законом Менделя. Вместо полного независимого распределения часто наблюдается преобладание родительских сочетаний.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30130"/>
            <a:ext cx="5266500" cy="16529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сцепление: сравнение признаков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кроссинговер меняет состав потомства и позволяет оценивать расстояние между генами.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сцепление сохраняет родительские сочетания, а неполное позволяет измерять частоту рекомбинации и строить генетические карты.
</a:t>
            </a:r>
            <a:endParaRPr lang="en-US" sz="136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школы Моргана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Моргана на дрозофиле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глаза против красных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скрестил белоглазую самку с красноглазым самцом и получил потомство, которое не соответствовало ожиданиям независимого наследования. Необычное распределение признаков заставило искать их связь с полом.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на X-хромосоме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Оказалось, что ген белоглазости связан с X-хромосомой. Самцы дрозофилы имеют только одну X-хромосому, поэтому рецессивный признак у них проявляется особенно наглядно и легко обнаруживается в потомстве.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как доказательство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скрещиваний показала: наследование признака подчиняется не только законам расщепления, но и расположению гена в хромосоме. Эти опыты стали ключевым подтверждением хромосомной теории наследственности.
</a:t>
            </a:r>
            <a:endParaRPr lang="en-US" sz="11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рекомбинация при кроссинговере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мейоза I, в которых происходит обмен участками между гомологичными хромосомами.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расстоянием между генами и частотой рекомбинаций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рекомбинаций используют как ориентир при сравнении локусов и построении карт хромосом.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друг от друга расположены гены, тем выше вероятность рекомбинации; при больших расстояниях она приближается к пределу.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отражающие закон Моргана о частоте кроссинговера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рекомбинаций соответствует 1 сантиморганиде.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позволяет оценивать относительное расстояние между генами и упорядочивать локусы на генетической карте без знания точной длины ДНК.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определение генетической карты в хромосомной генетике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 хромосомах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определяются генами, которые находятся в хромосомах и передаются вместе с ними при делении клеток. Поэтому наследование зависит не только от самих аллелей, но и от их положения.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 хромосоме расположены последовательно, как участки на нити. Такое строение позволяет объяснить, почему одни признаки наследуются совместно, а другие разделяются при образовании гамет.
</a:t>
            </a:r>
            <a:endParaRPr lang="en-US" sz="1160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и 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занимает строго определённое место — локус. Аллели одного гена лежат в одинаковых локусах гомологичных хромосом и расходятся по разным гаметам в ходе мейоза.
</a:t>
            </a:r>
            <a:endParaRPr lang="en-US" sz="1303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расположенные гены чаще передаются как единый блок. Однако кроссинговер между гомологичными хромосомами может разрывать сцепление и создавать новые сочетания аллелей.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хромосомной теории
</a:t>
            </a:r>
            <a:endParaRPr lang="en-US" sz="305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перечислены ключевые идеи, которые связали законы наследования с поведением хромосом и опытом Саттона, Бовери и Моргана.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 наследование через структуру хромосом: расположение генов, их совместную передачу и рекомбинацию, а также связь числа групп сцепления с гаплоидным набором.
</a:t>
            </a:r>
            <a:endParaRPr lang="en-US" sz="134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данные цитологии и генетики начала XX века: работы У. Саттона, Т. Бовери, Т. Моргана.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с полом как частный случай наследования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особое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половых хромосомах, передаются не так, как аутосомные. Различие между X- и Y-хромосомами делает наследование некоторых признаков асимметричным у мужчин и женщин.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мужчины болеют чаще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мужчины одна X-хромосома, поэтому рецессивный аллель, находящийся на ней, сразу проявляется в фенотипе. У женщины такой же аллель может быть скрыт вторым, нормальным вариантом.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X-сцепленным признакам относят дальтонизм и гемофилию. Их изучение показало, что половые хромосомы подчиняются общим законам наследственности, но дают особые схемы передачи признаков.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признаков, сцепленных с X-хромосомой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распределение для X-сцепленных признаков: у мужчин чаще наблюдается проявление, у женщин — носительство без симптомов.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связана с тем, что сын получает X-хромосому от матери, а отец передаёт X-хромосому дочерям. Поэтому рецессивные аллели чаще проявляются у мужчин.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правилам X-сцепленного наследования; значения условные, используются для сравнения полов.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сцеплении
</a:t>
            </a:r>
            <a:endParaRPr lang="en-US" sz="2891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картирование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хромосом нужна при поиске маркеров болезней и изучении родословных. Она помогает локализовать гены и сравнивать участки ДНК у разных организмов.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сцепления помогает сочетать полезные признаки у растений и животных, подбирая родительские формы так, чтобы нужные аллели чаще наследовались вместе.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сцепление используют для оценки риска наследственных болезней, связанных с определёнными хромосомами, и для более точного анализа семейных случаев.
</a:t>
            </a:r>
            <a:endParaRPr lang="en-US" sz="15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сцепление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родительских форм, потомства и частоты рекомбинаций позволяет установить расстояния между генами и их порядок.
</a:t>
            </a:r>
            <a:endParaRPr lang="en-US" sz="281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сцепление не бывает абсолютным
</a:t>
            </a:r>
            <a:endParaRPr lang="en-US" sz="311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тесном расположении генов в хромосоме кроссинговер может нарушать исходные комбинации аллелей. Поэтому сцепление всегда оценивают вероятностно.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долю потомства составляют родительские сочетания, но рекомбинанты неизбежны. Чем дальше гены друг от друга, тем выше вероятность обмена участками.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результатам классических опытов по сцеплению и кроссинговеру.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особенности хромосомной карты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неравномерна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в разных участках хромосомы с неодинаковой частотой. Поэтому одинаковое расстояние по карте не всегда означает одинаковую вероятность рекомбинации.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в 50 процентов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локусы расположены очень далеко друг от друга, наблюдаемая частота рекомбинаций приближается к 50 процентов. Тогда такие гены почти не отличимы от несцепленных.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большие выборки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надёжной карты используют многочисленные скрещивания и большие серии потомства. Это снижает случайные ошибки и позволяет точнее оценить порядок генов.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2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3557" y="1171650"/>
            <a:ext cx="2464785" cy="195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хромосомной теории
</a:t>
            </a:r>
            <a:endParaRPr lang="en-US" sz="3047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хромосомы к маркеру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хромосомная теория работает не только в школьной генетике. Она лежит в основе анализа ДНК-маркеров, которые помогают находить участки генома, связанные с признаками и наследственными заболеваниями. Такие карты позволяют быстро сопоставлять наследование признака с конкретным локусом и уточнять его положение.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геномике теория стала языком, на котором описывают строение генома и взаимное расположение генов. В медицине она помогает искать гены предрасположенности, определять хромосомные нарушения и выстраивать более точную диагностику для пациента и его семьи.
</a:t>
            </a:r>
            <a:endParaRPr lang="en-US" sz="104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живой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хромосомы — это не просто схема линий и подписей, а инструмент исследования организма. На ней отмечают локусы, маркеры и участки, важные для селекции, диагностики и сравнения разных видов, что делает теорию по-прежнему актуальной.
</a:t>
            </a:r>
            <a:endParaRPr lang="en-US" sz="10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сцепление дополнило законы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показало, что гены передаются не изолированно, а в связи с их положением в хромосомах. Хромосомная теория объяснила кроссинговер, рекомбинацию и генетическое картирование, связав классическую и современную генетику.
</a:t>
            </a:r>
            <a:endParaRPr lang="en-US" sz="34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2026-06-01T16:21:07Z</dcterms:created>
  <dcterms:modified xsi:type="dcterms:W3CDTF">2026-06-01T16:21:07Z</dcterms:modified>
</cp:coreProperties>
</file>