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отношения, права и ответственность в повседневной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Two. People and Society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семье, школе, дружбе, помощи и общении онлайн. Она развивает все виды речевой деятельности и учит использовать Present Simple, can, must, should и прилагательные для описания людей и отношений.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общества важна в английском
</a:t>
            </a:r>
            <a:endParaRPr lang="en-US" sz="2648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society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Society — это люди, которые живут рядом и связаны общими правилами, ценностями и обязанностями. Они не просто находятся в одном месте, а взаимодействуют, помогают друг другу и влияют на жизнь сообщества.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часто нужны слова community, group, citizen, neighbour, member и role. Они помогают точно говорить о людях, их месте в обществе и обязанностях, которые возникают в совместной жизни.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существует в семье, школе, местном сообществе, стране и даже в online communities. На каждом уровне люди учатся сотрудничать, соблюдать нормы и понимать свою роль среди других.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умеет описывать общество, он легче обсуждает правила поведения, сравнивает разные нормы и выражает мнение на английском языке. Это делает речь более осознанной и содержательной.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социальные группы подростка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одновременно принадлежит к нескольким группам и выполняет разные роли в каждой из них.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формируют поведение подростка по-разному: дома важны забота и доверие, в классе — учеба и сотрудничество, среди друзей — общение и взаимопонимание.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Unit Two: People and Society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семейным столом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семейная еда — это не только разговор и еда, но и время учиться слушать других. За столом дети замечают привычки взрослых, запоминают вежливые слова и видят, как строится уважение в обычной жизни. Такие моменты формируют доверие и чувство принадлежности.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младшим нужна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Помогая младшим детям, подросток учится терпению и ответственности. Он объясняет простые вещи, делится временем и понимает, что забота о других — это часть семейной жизни. В таких ситуациях особенно важны внимание, спокойствие и готовность поддержать без лишних слов.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выполнение домашних дел показывает, что семья работает как команда. Кто-то убирает посуду, кто-то следит за порядком, кто-то помогает с покупками. У разных семей могут быть разные традиции, но везде ценятся надёжность, взаимная помощь и уважение к общим правилам.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первая община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учится жить в обществе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социальные навыки развиваются через повседневное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8" y="1648250"/>
            <a:ext cx="103612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маленькое общество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ученики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у каждого есть своя роль: учителя объясняют и направляют, а ученики учатся, задают вопросы и выполняют задания. Так формируется привычка работать вместе и уважать общий порядок.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становится спокойнее, если ученики умеют слушать, не перебивать и соблюдать правила общения. Уважение к другим делает совместную учёбу комфортной и безопасной.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учит самостоятельности и ответственности за результат. Она показывает, как знания закрепляются не только на уроке, но и через личные усилия дома.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сотрудничество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 развивают умение распределять роли, слушать мнения и договариваться. Когда каждый вносит свой вклад, общая работа становится эффективнее и интереснее.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помогает организовать день, а правила класса создают понятные границы поведения. Благодаря им школьники учатся быть пунктуальными, собранными и внимательными к другим.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общение эффективным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полезны вежливые формулы, спокойный тон и умение уточнять смысл сказанного. Эти навыки помогают общаться и в классе, и вне школы.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опоры общения — уважение, вежливость и умение слушать. Они делают разговор понятным и снижают риск конфликтов.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общения; шкала условная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подростков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 подросток нуждается в защите, заботе и уважении. Важный принцип — не только получать помощь, но и относиться к другим без грубости, унижения и насмешек, сохраняя чувство безопасности для всех.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имеет право учиться в безопасной и поддерживающей среде. Это право помогает развивать способности, получать знания и готовиться к самостоятельной жизни, но оно всегда связано с обязанностью стараться и соблюдать правила школы.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нужен для здоровья, энергии и хорошей учёбы. Но свободное время не отменяет ответственности: важно планировать день, выполнять задания вовремя и бережно относиться к своему режиму и вещам.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подростка всегда идут рядом с обязанностями. Нужно уважать людей, выполнять школьные правила и аккуратно пользоваться общими пространствами, потому что свобода одного человека заканчивается там, где начинается свобода другого.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дома и в школе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выполняет обычные дела: делает уроки, собирает вещи, помогает дома и следит за порядком. Здесь часто используются should и have to, когда говорят о полезных и обязательных действиях.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более устойчивые привычки: приходить вовремя, держать обещания, бережно относиться к своим и общим вещам. Эти действия показывают надёжность и умение контролировать себя.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свободы получает подросток, тем важнее ответственность. Нужно самому планировать время, соблюдать правила безопасности и отвечать за свои поступки дома и в школе.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575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личные права всегда связаны с обязанностями перед семьёй, школой и обществом. Свобода становится устойчивой, когда человек уважает других и выполняет свои правила поведения.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права и обязанности идут вместе: чем больше у человека возможностей, тем важнее его ответственность перед другими.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Unit Two: People and Society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23" y="1029750"/>
            <a:ext cx="3071953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 между людьми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человека свой язык, внешность, интересы и семейный опыт. Эти различия не мешают общению, а делают общество разнообразнее, интереснее и богаче по опыту.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терпимость и включённость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diversity, tolerance и inclusion помогают говорить о принятии других без насмешек и исключения. Уважение начинается с простого поведения: слушать, не перебивать и не навешивать ярлыки.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стереотипы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предубеждения часто возникают из-за недостатка знаний о других людях. Если опираться только на внешние признаки, легко сделать несправедливый вывод и обидеть человека.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помогают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школьников из разных семей и культур учит искать общий язык. Когда люди принимают различия, в группе становится больше доверия, идей и взаимной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участвуют в жизни общества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начинают с действий, результат которых виден сразу: в школе, дома и в своём районе. Это помогает почувствовать личный вклад.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доступные формы участия связаны с учебной и местной средой; именно там подросток быстрее видит пользу своих действий.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раздела Unit Two: People and Society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работа в команде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строится на доверии, честности и взаимной поддержке. Когда друзья умеют говорить откровенно и уважать чувства друг друга, им легче решать повседневные трудности.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становится сильнее, когда её участники распределяют роли, слушают друг друга и принимают вклад каждого. Общая цель объединяет людей и делает результат более качественным.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отношения в дружбе и в группе уменьшают конфликтность и повышают уверенность. Подросток чувствует себя спокойнее, если знает, что рядом есть надёжные люди.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для сотрудничества часто используют короткие и вежливые фразы: Let’s work together, Could you help me? , I agree with you. Они помогают начать совместную работу спокойно.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спокойно решать конфликт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мирного обсуждения проблемы и выбора решения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33" y="1572005"/>
            <a:ext cx="361834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27" y="2144022"/>
            <a:ext cx="482445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27" y="2716041"/>
            <a:ext cx="482445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323786"/>
            <a:ext cx="491100" cy="392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цифровое общество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интернет делают общение быстрее и удобнее. Можно писать сообщения, учиться онлайн и сразу обмениваться новостями с друзьями, одноклассниками и родственниками.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сообщать личные данные, использовать надёжные пароли и не открывать подозрительные ссылки. Эти простые правила помогают защитить профиль и переписку.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всё, что появляется в сети, является правдой. Полезно сравнивать источники, читать сообщения внимательно и не делиться непроверенными новостями с другими.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онлайне особенно важно писать ясно, уважительно и без грубых слов. Публичные посты и личные сообщения должны показывать культуру общения и уважение к другим.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использует чужие тексты, фото или музыку, нужно помнить о copyright. Уважение к чужому труду — важная часть ответственного цифрового поведения.
</a:t>
            </a:r>
            <a:endParaRPr lang="en-US" sz="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онлайн-общения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 экономит время, помогает учиться и поддерживать связь на расстоянии. Но скорость сети не заменяет внимательность и вежливость.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технологий заметна, когда человек проверяет информацию, пишет уважительно и помнит о безопасности личных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Unit Two: People and Society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поступки формируют общество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общем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мусорит, убирает за собой и бережно относится к вещам, он показывает уважение к труду других людей и помогает сохранять порядок вокруг.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приветствие задаёт дружелюбный тон общения. Если подросток всегда здоровается, благодарит и прощается, он делает школьную и семейную атмосферу спокойнее и приятнее.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учит ответственности и заботе. Если ребёнок обычно помогает, делится делами и не забывает о своих обязанностях, семья работает дружнее и спокойнее.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save и respect особенно важны, когда речь идёт о воде, свете и времени. Даже маленькая экономия показывает, что человек думает о будущем и о других.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always, usually, often и never помогают описывать повседневные привычки. Именно регулярные действия, а не редкие поступки, постепенно меняют культуру класса и района.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влияет на сообщество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обычные действия подростка меняют атмосферу вокруг него. Небольшие поступки постепенно улучшают школу, район и отношение людей друг к другу.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ежедневные действия подростка влияют на доверие, порядок и комфорт в общении с другими людьми.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Unit Two: People and Society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Two показывает, что человек живёт среди людей и постоянно учится у семьи, школы, друзей и цифровой среды. Права, ответственность, уважение и сотрудничество делают общество справедливее и сильнее.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Unit Two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2026-05-31T12:48:46Z</dcterms:created>
  <dcterms:modified xsi:type="dcterms:W3CDTF">2026-05-31T12:48:46Z</dcterms:modified>
</cp:coreProperties>
</file>