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 движение: как тело приходит в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помогают телу двигаться, играть и жить активно.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рядом с нами каждый день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есть почти везде: в руках, ногах, спине, лице и даже в сердце. Они помогают нам стоять, шагать, держать вещи и делать привычные дела без лишних усилий.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работы мышц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31800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сокращаются и тянут кости, поэтому мы можем ходить, бежать, подпрыгивать, писать и даже просто махать рукой другу.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1258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и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удерживают тело в нужном положении, помогают сидеть прямо и не падать, когда мы стоим, идём по лестнице или несем рюкзак.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093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суставов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поддерживают суставы и уменьшают лишнюю нагрузку на них, чтобы движения оставались более мягкими, точными и безопасными.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1864524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 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человек отдыхает, многие мышцы всё равно слегка напряжены. Они продолжают помогать телу сохранять форму и быть готовым к движению.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45313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делах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мышц было бы трудно выполнять обычные задачи: открыть тетрадь, поднять ложку, играть в мяч или быстро подняться по ступенькам.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мышца внутри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в пучках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Мышца состоит из множества тонких волокон, собранных в пучки. Благодаря такому устройству она может работать сильно и согласованно, словно команда маленьких помощников.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мышцы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мышца сокращается, она становится короче и толще. Именно это изменение и помогает ей тянуть кость и создавать движение в суставе.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мышцу покрывает оболочка, которая помогает ей сохранять форму и защищает её во время активной работы, прыжков и быстрых движений.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 и кости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костям мышца прикрепляется с помощью сухожилий. Они передают усилие мышцы на кость, чтобы движение получилось чётким и заметным.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движение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быстро тело превращает команду мозга в движение.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 кости работают вместе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рычаги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можно представить как рычаги, а мышцы — как сильных помощников. Вместе они делают движения быстрыми, удобными и точными.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как соединения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 и позволяют им сгибаться, поворачиваться и подниматься. Благодаря им движение не выглядит жёстким и угловатым.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как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держат форму тела, как прочный каркас. Без этой опоры нам было бы трудно стоять прямо, поднимать руки и сохранять устойчивость.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как сила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прикреплены к костям сухожилиями и умеют тянуть их. Когда мышца сокращается, кость начинает двигаться в нужную сторону.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— подвижные соединения тела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Локоть сгибается и разгибается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поднимает стакан или завязывает шнурок, локоть помогает руке сгибаться и выпрямляться. Здесь кости соединены так, чтобы движение было мягким и удобным. Если нарисовать эту область, хорошо видно, где именно работает сустав.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Колено помогает шагать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Колено каждый день выдерживает много работы: оно сгибается при ходьбе, беге и прыжках. Именно поэтому оно так важно для движения. На схеме удобно показать кости, мышцы и место, где они соединяются и дают шагу силу.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часто работают парами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Сгибатели помогают начать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согнуть руку, одна мышца становится короче и сильнее тянет кость. Она начинает движение, как будто открывает дверь для следующего действия.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Разгибатели отвечают после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рука выпрямляется, другая мышца берёт работу на себя. Она помогает вернуть кость в другое положение и делает движение спокойным и ровным.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Бицепс и трицепс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сгибании руки бицепс работает активно, а трицепс отдыхает. При разгибании всё меняется наоборот, и мышцы словно меняются ролями.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Плавность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парами делает движения точными и удобными. Благодаря этому мы можем писать, бросать мяч и поднимать предметы без лишней суеты.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633" y="1695597"/>
            <a:ext cx="32865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198" y="3214682"/>
            <a:ext cx="2817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мышцам нужна энергия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даёт силу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берёт из еды вещества, из которых получает энергию. Эта энергия нужна мышцам, чтобы они могли сокращаться и выполнять работу каждый день.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движения — больше расход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бегаем, прыгаем или играем в подвижные игры, мышцы трудятся сильнее. Тогда энергии расходуется больше, чем во время спокойного сидения.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активных дел телу важно получать воду. Она помогает организму работать ровно, а мышцам — не уставать слишком быстро.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 нужен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движения часто хочется посидеть, попить и перекусить. Это значит, что мышцы потратили силы и теперь готовятся к восстановлению.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особая мышца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Мышца, которая не спит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похоже на очень трудолюбивую мышцу, которая работает без перерыва всю жизнь. Оно постоянно перекачивает кровь, чтобы кислород и питательные вещества попадали ко всем органам. Именно поэтому сердце должно быть сильным и выносливым.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оно движет кровь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сердца толстые мышечные стенки, потому что ему нужно с силой толкать кровь по всему телу. В покое оно у многих людей делает примерно 60–100 ударов в минуту. На схеме это удобно показать стрелками, которые указывают движение крови.
</a:t>
            </a:r>
            <a:endParaRPr lang="en-US" sz="9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мышцы помогают дышать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расширяется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опускается вниз, а межрёберные мышцы поднимают рёбра. Грудная клетка становится шире, и в лёгкие легко входит воздух.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попадает в лёгкие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вдоха кислород оказывается в лёгких, а затем переходит в кровь. Так организм получает то, что нужно для движения, игры и работы органов.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расслабляются — начинается выдох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диафрагма и межрёберные мышцы расслабляются, грудная клетка сжимается. Воздух выходит наружу, и дыхание продолжается без остановки.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мышцы сильнее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становятся крепче, когда работают часто и понемногу. Подвижные игры, зарядка и уроки физкультуры помогают им привыкать к нагрузке без лишнего напряжения.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прыжки, плавание и упражнения с собственным весом развивают силу и выносливость по-разному. Чем разнообразнее движение, тем лучше тренируются мышцы всего тела.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Постепенность без перегрузки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растёт не сразу, а шаг за шагом. Если не спешить, давать мышцам отдых и не перегружать их, они успевают восстанавливаться и работать лучше.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зарядка утром или активная игра после школы уже помогают. Маленькие, но регулярные усилия приносят заметный результат и делают тело более ловким.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244" y="1651915"/>
            <a:ext cx="411075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98895"/>
            <a:ext cx="469800" cy="375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мышцам быть здоровыми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тяжёлая нагрузка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нагрузка слишком большая, мышцы быстро устают и могут заболеть. Им нужно время, чтобы восстановиться после трудной работы и снова двигаться без напряжения.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долго сидит без движения, мышцы почти не работают и слабеют. Им полезно вставать, разминаться и менять положение тела хотя бы несколько раз в день.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сна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мышцы отдыхают и восстанавливаются после нагрузки. Если спать мало, тело хуже справляется с движением, а усталость приходит гораздо быстрее.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резкое движение может потянуть мышцу и вызвать боль. Поэтому перед активностью нужна разминка, чтобы мышцы успели подготовиться и стали более подвижными.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 мышцы спины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осанка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спина прямая, тело чувствует себя устойчивее и свободнее. Правильная осанка помогает беречь позвоночник и делает движение более лёгким и красивым.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держат тело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спины и живота помогают сохранять ровное положение тела. Они словно невидимые помощники поддерживают позвоночник, когда мы сидим, стоим и идём.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Сгорбленная поза утомляет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сидеть ссутулившись, мышцы вынуждены работать сильнее, чем обычно. Из-за этого спина быстрее устает, а сохранять равновесие становится труднее.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мышцы здоровыми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сильным мышцам: от подготовки к движению до восстановления после нагрузки.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696931"/>
            <a:ext cx="3756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626" y="1696931"/>
            <a:ext cx="328763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717805"/>
            <a:ext cx="375729" cy="3339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410904"/>
            <a:ext cx="375729" cy="30058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в обычном дне школьника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пишет, работают мышцы пальцев, кисти и предплечья. Они помогают держать ручку, выводить буквы и аккуратно вести линию по строке.
</a:t>
            </a:r>
            <a:endParaRPr lang="en-US" sz="1259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Нести вещи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пакет или школьный рюкзак требуют усилий. Мышцы рук, спины и плеч удерживают вес и помогают переносить вещи без лишнего труда.
</a:t>
            </a:r>
            <a:endParaRPr lang="en-US" sz="1299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по лестнице
</a:t>
            </a:r>
            <a:pPr algn="l" indent="0" marL="0">
              <a:lnSpc>
                <a:spcPct val="100000"/>
              </a:lnSpc>
              <a:buNone/>
            </a:pPr>
            <a:r>
              <a:rPr lang="en-US" sz="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лестнице особенно стараются мышцы ног и бёдер. Они поднимают тело вверх, шаг за шагом, и делают движение уверенным и устойчивым.
</a:t>
            </a:r>
            <a:endParaRPr lang="en-US" sz="1231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5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Мимические мышцы помогают показывать радость, удивление и грусть. Благодаря им лицо «говорит» без слов, а улыбка получается тёплой и живой.
</a:t>
            </a:r>
            <a:endParaRPr lang="en-US" sz="1207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Завязывание шнурков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завязать шнурки, нужны ловкие пальцы, кисти и мышцы рук. Они работают очень точно, словно маленькая команда, которая умеет дружить с узелками.
</a:t>
            </a:r>
            <a:endParaRPr lang="en-US" sz="11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тела: мозг, нервы, кости и мышцы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начинается в мозге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решает поднять руку или сделать шаг, первым работает мозг. Он отправляет приказ дальше, а тело быстро готовится к движению. Снаружи всё выглядит просто, но внутри начинается настоящая командная работа.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идёт по нервам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передают команду от мозга к мышцам почти мгновенно. Мышцы получают сигнал, сокращаются, а кости и суставы помогают превратить усилие в точное движение. Поэтому человек может ловить мяч, бежать или поворачиваться без задержки.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мышцах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Мышца в ухе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мышца находится в ухе. Она очень крошечная, но тоже выполняет свою работу и показывает, что в теле важна даже самая малая деталь.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мышцы ног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мышцы помогают двигать ногами и бёдрами. Они особенно много работают при ходьбе, беге и прыжках, поэтому устают не зря.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— это работа мышц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улыбнуться, включается несколько мышц лица сразу. Поэтому улыбка выглядит не только ярко, но и по-настоящему живо, как маленький привет без слов.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Моргание тоже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моргание связано с мышечной работой, хотя мы почти не замечаем его. Мышцы век трудятся быстро и аккуратно, чтобы глаза оставались защищёнными.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мышцы подают сигнал об усталости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64107" y="3069902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активной игры или тренировки мышцы могут стать тяжёлыми, тянуть или немного болеть. Это знак, что им нужен отдых.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609567" y="1642361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крепатура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следующий день ощущается крепатура — обычная мышечная усталость. Она показывает, что мышцы поработали и теперь восстанавливаются.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58592" y="3748957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спокойное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прогулка, тёплая вода и мягкое растяжение помогают мышцам расслабиться. Так тело возвращается к привычному ритму без спешки.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07706" y="2240993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мышцы восстанавливаются лучше всего. После отдыха они снова готовы к движению, игре и новым школьным приключениям.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урока: движение начинается с мышц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помогают нам двигаться, дышать, держать осанку и радоваться активной жизни. Если беречь их разминкой, сном, водой и полезной едой, тело будет сильным и бодрым.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2026-05-26T11:22:25Z</dcterms:created>
  <dcterms:modified xsi:type="dcterms:W3CDTF">2026-05-26T11:22:25Z</dcterms:modified>
</cp:coreProperties>
</file>