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знакомимся с Бразилией: природа, население, хозяйство и культура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страна контрастов, где рядом сосуществуют леса Амазонии и мегаполисы.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на карте Южной Америки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занимает почти половину материка, омывается Атлантикой и граничит почти со всеми странами Южной Америки. Это крупнейшее государство региона с португалоязычным населением и крупнейшими городами-миллионерами.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305" y="736225"/>
            <a:ext cx="3189689" cy="3851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и природные зоны Бразилии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85600" y="1304307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на материке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расположена в восточной и центральной части Южной Америки. Через её территорию проходят экватор и южный тропик, поэтому природные условия заметно меняются от севера к югу.
</a:t>
            </a:r>
            <a:endParaRPr lang="en-US" sz="954" dirty="0"/>
          </a:p>
        </p:txBody>
      </p:sp>
      <p:sp>
        <p:nvSpPr>
          <p:cNvPr id="12" name="Text 3"/>
          <p:cNvSpPr txBox="1"/>
          <p:nvPr/>
        </p:nvSpPr>
        <p:spPr>
          <a:xfrm>
            <a:off x="385600" y="2022495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Амазонские леса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страны простираются влажные экваториальные леса Амазонии. Это один из самых богатых по видам природных комплексов на Земле, тесно связанный с влажным и жарким климатом.
</a:t>
            </a:r>
            <a:endParaRPr lang="en-US" sz="954" dirty="0"/>
          </a:p>
        </p:txBody>
      </p:sp>
      <p:sp>
        <p:nvSpPr>
          <p:cNvPr id="13" name="Text 4"/>
          <p:cNvSpPr txBox="1"/>
          <p:nvPr/>
        </p:nvSpPr>
        <p:spPr>
          <a:xfrm>
            <a:off x="385600" y="2740633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и полупустыни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центральных и северо-восточных районах распространены саванны серрадо и полупустынная каатинга. Здесь больше сезонности в осадках, а растительность приспособлена к жаре и нехватке влаги.
</a:t>
            </a:r>
            <a:endParaRPr lang="en-US" sz="954" dirty="0"/>
          </a:p>
        </p:txBody>
      </p:sp>
      <p:sp>
        <p:nvSpPr>
          <p:cNvPr id="14" name="Text 5"/>
          <p:cNvSpPr txBox="1"/>
          <p:nvPr/>
        </p:nvSpPr>
        <p:spPr>
          <a:xfrm>
            <a:off x="385600" y="3454312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Пантанал и Атлантический лес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Пантанал известен как крупнейшая заболоченная низменность, а Атлантический лес когда-то покрывал значительную часть побережья. Оба района важны для биоразнообразия, хотя сильно изменены хозяйственной деятельностью.
</a:t>
            </a:r>
            <a:endParaRPr lang="en-US" sz="954" dirty="0"/>
          </a:p>
        </p:txBody>
      </p:sp>
      <p:sp>
        <p:nvSpPr>
          <p:cNvPr id="15" name="Text 6"/>
          <p:cNvSpPr txBox="1"/>
          <p:nvPr/>
        </p:nvSpPr>
        <p:spPr>
          <a:xfrm>
            <a:off x="385600" y="4167981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Амазонка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Амазонка — крупнейшая река страны и одна из самых полноводных в мире. Её бассейн формирует водный режим огромной территории и поддерживает природные связи в экосистеме.
</a:t>
            </a:r>
            <a:endParaRPr lang="en-US" sz="95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Бразилии по численности населения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различаются не только размером, но и функциями: одни задают экономический ритм страны, другие формируют административный и культурный центр.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Сан-Паулу резко выделяется масштабом, а столица Бразилиа уступает по численности, сохраняя административное значение.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городских агломераций: IBGE и Encyclopaedia Britannica, актуальные справочные данные
</a:t>
            </a:r>
            <a:endParaRPr lang="en-US" sz="109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045092"/>
            <a:ext cx="3147000" cy="124491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сведения о Бразилии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характеристики страны показывают её масштаб, государственное устройство и историческую самостоятельность.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сочетает огромную территорию, большое население и федеративное устройство, что усиливает региональные различия и управленческую сложность.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данные по Бразилии: IBGE, Encyclopaedia Britannica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Бразилии: от колонии Португалии к независимому государству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2810050"/>
            <a:ext cx="2207100" cy="9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1500 — первые португальцы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Экспедиция Педру Алвариша Кабрала достигла берегов Бразилии, и территория постепенно вошла в сферу португальского влияния.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57950" y="1943900"/>
            <a:ext cx="2207100" cy="9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Колониальный период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Формировались сахарные плантации, развивалась добыча полезных ископаемых, а труд рабов из Африки стал важной частью хозяйства и демографии.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599450" y="1831700"/>
            <a:ext cx="2207100" cy="9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1822 — независимость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Провозглашение независимости открыло путь к собственному государственному развитию, хотя социальные и экономические связи с бывшей метрополией сохранялись.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75600" y="3799500"/>
            <a:ext cx="2207100" cy="9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1889 — республика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монархии привело к установлению республиканского строя, который позже неоднократно менялся под влиянием внутренних кризисов.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109300" y="3855700"/>
            <a:ext cx="2207100" cy="9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1988 — демократия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Конституция закрепила демократические принципы после военного режима 1964–1985 годов и стала основой современного политического порядка.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исторического развития страны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смену политических и хозяйственных моделей, сформировавших современную Бразилию.
</a:t>
            </a:r>
            <a:endParaRPr lang="en-US" sz="1158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5807" y="1714460"/>
            <a:ext cx="239100" cy="1912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3707" y="1714460"/>
            <a:ext cx="239100" cy="1912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007" y="1703833"/>
            <a:ext cx="239100" cy="212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02757" y="1691000"/>
            <a:ext cx="238200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Бразилии и его этническое разнообразие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37575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Многонациональный состав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страны сформировано потомками европейцев, африканцев, коренных народов и многочисленных иммигрантов. Такое сочетание создало сложную этнокультурную картину и заметно повлияло на язык, обычаи и повседневную жизнь.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83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расселение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бразильцев живёт в городах, поэтому страна относится к числу высокоурбанизированных. Особенно плотно заселены юго-восток и побережье, где сосредоточены рабочие места и транспортные связи.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861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различия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районы заселены значительно слабее, чем прибрежная полоса. Контраст между густонаселёнными агломерациями и малозаселёнными территориями влияет на доступ к услугам, инфраструктуре и рынкам труда.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39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многообразие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 происхождении населения проявляются в религии, музыке, кухне и праздниках. Бразильская культура объединяет европейские, африканские и местные традиции, сохраняя при этом ярко выраженную региональность.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климат и жизнь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Амазония влияет не только на местную природу, но и на климатические процессы в масштабах континента. Лес участвует в круговороте влаги, поддерживает водный баланс и играет значимую роль в сохранении пресной воды.
</a:t>
            </a:r>
            <a:endParaRPr lang="en-US" sz="909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под давлением
</a:t>
            </a:r>
            <a:pPr algn="l" indent="0" marL="0">
              <a:lnSpc>
                <a:spcPct val="100000"/>
              </a:lnSpc>
              <a:buNone/>
            </a:pPr>
            <a:r>
              <a:rPr lang="en-US" sz="8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региона связано с вырубкой лесов, строительством дорог, добычей полезных ископаемых и расширением сельского хозяйства. Поэтому вопрос сохранения Амазонии стал одной из ключевых экологических тем современности.
</a:t>
            </a:r>
            <a:endParaRPr lang="en-US" sz="869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который виден с орбиты
</a:t>
            </a:r>
            <a:pPr algn="l" indent="0" marL="0">
              <a:lnSpc>
                <a:spcPct val="100000"/>
              </a:lnSpc>
              <a:buNone/>
            </a:pPr>
            <a:r>
              <a:rPr lang="en-US" sz="8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Амазонские леса занимают огромную территорию на севере Бразилии и образуют один из важнейших природных комплексов планеты. Здесь сосредоточены ягуары, туканы, обезьяны, капибары и тысячи видов растений, грибов и насекомых.
</a:t>
            </a:r>
            <a:endParaRPr lang="en-US" sz="848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Амазония — природное богатство мирового значения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экономики Бразилии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страны сильнее всего зависит от услуг, но аграрный и промышленный сектора обеспечивают заметную часть экспорта и занятости.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сферы услуг сочетается с мощным экспортным сельским хозяйством и развитой промышленной базой.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оценки структуры ВВП по секторам: Всемирный банк и национальная статистика Бразилии, 2023–2024
</a:t>
            </a:r>
            <a:endParaRPr lang="en-US" sz="92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2826" y="970950"/>
            <a:ext cx="2367348" cy="41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Бразилии и его роль в мире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Экспортные культуры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входит в число мировых лидеров по кофе, сое, сахарному тростнику, апельсинам и говядине. Эти товары обеспечивают значительную часть экспортных доходов и укрепляют позиции страны на мировом рынке продовольствия.
</a:t>
            </a:r>
            <a:endParaRPr lang="en-US" sz="845" dirty="0"/>
          </a:p>
        </p:txBody>
      </p:sp>
      <p:sp>
        <p:nvSpPr>
          <p:cNvPr id="11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хозяйства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южных и центральных районах преобладает товарное земледелие с высокой механизацией, тогда как в тропических и прибрежных зонах сохраняются плантационные культуры, ориентированные на крупные поставки и переработку.
</a:t>
            </a:r>
            <a:endParaRPr lang="en-US" sz="845" dirty="0"/>
          </a:p>
        </p:txBody>
      </p:sp>
      <p:sp>
        <p:nvSpPr>
          <p:cNvPr id="12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Агробизнес и инфраструктура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сельское хозяйство опирается на крупные фермы, склады, элеваторы, порты и транспортные коридоры. Такая система позволяет быстро выводить продукцию на внешний рынок и поддерживать высокие объёмы экспорта.
</a:t>
            </a:r>
            <a:endParaRPr lang="en-US" sz="845" dirty="0"/>
          </a:p>
        </p:txBody>
      </p:sp>
      <p:sp>
        <p:nvSpPr>
          <p:cNvPr id="13" name="Text 5"/>
          <p:cNvSpPr txBox="1"/>
          <p:nvPr/>
        </p:nvSpPr>
        <p:spPr>
          <a:xfrm>
            <a:off x="338805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роста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агробизнеса создаёт рабочие места и доходы, но одновременно усиливает давление на природные территории. Освоение земель нередко связано с вырубкой лесов, сокращением мест обитания животных и конфликтами за землю.
</a:t>
            </a:r>
            <a:endParaRPr lang="en-US" sz="84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7724" y="2192833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499" y="2205667"/>
            <a:ext cx="239100" cy="212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7399" y="2216293"/>
            <a:ext cx="239100" cy="1912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79326" y="2216293"/>
            <a:ext cx="239100" cy="1912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Бразилии: музыка, праздники и национальные традиции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201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Музыкальное наследие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Самба, босса-нова и форро отражают разные стороны бразильской культуры: городской ритм, поэтичность и народную танцевальность. Эти жанры выросли на пересечении португальских, африканских и местных традиций.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11425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Карнавал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Карнавал в Рио-де-Жанейро — одно из самых известных праздничных событий мира. Школы самбы, костюмированные шествия и уличные выступления превращают его в яркий символ бразильской идентичности.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387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 верования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жизнь страны складывалась под влиянием европейского католицизма, афробразильских практик и местных обычаев. Это заметно в праздниках, обрядах, повседневной культуре и уважении к региональным различиям.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1885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культур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Бразильская культура объединяет городскую современность и народные формы самовыражения. Такое сочетание делает страну особенно многогранной: в ней соседствуют массовые праздники, семейные традиции и богатое афробразильское наследие.
</a:t>
            </a:r>
            <a:endParaRPr lang="en-US" sz="96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22036" y="938950"/>
            <a:ext cx="3400228" cy="383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289000"/>
            <a:ext cx="59385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как часть образа Бразилии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85603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и национальная гордость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в Бразилии давно стал не просто игрой, а частью повседневной жизни и общественной культуры. Победы сборной на чемпионатах мира усилили международный авторитет страны и её спортивный престиж.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902928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спортсмены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Пеле стало символом бразильского футбола во всём мире, а Неймар представляет новое поколение звездных игроков. Их успехи укрепляют представление о Бразилии как о стране ярких спортивных талантов.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5603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популярные виды спорта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футбола, в стране широко развиты волейбол, автоспорт и бразильские боевые искусства. Они пользуются популярностью в школах, клубах и на национальных соревнованиях, расширяя спортивную культуру общества.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902928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имидж страны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достижения помогают Бразилии быть заметной на международной арене. Через турниры, болельщицкие традиции и известные соревнования формируется образ страны энергии, массового участия и сильной национальной идентичности.
</a:t>
            </a:r>
            <a:endParaRPr lang="en-US" sz="95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223922"/>
            <a:ext cx="3170700" cy="8952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кухня Бразилии и её региональные особенности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Бразилии отражает смешение европейских, африканских и местных традиций. По блюдам хорошо видны различия между регионами и историческими культурными влияниями.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кухня не едина: каждое блюдо связано с определённым регионом и историей. Именно это делает гастрономическую культуру Бразилии особенно разнообразной.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региональным традициям бразильской кухни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9547"/>
            <a:ext cx="84798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Бразилии и особенности урбанизации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378050"/>
            <a:ext cx="2207100" cy="17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1950–1960-е годы: Бразилиа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страны была построена новая столица, призванная укрепить управление территорией. Бразилиа стала символом плановой урбанизации и модернистской архитектуры.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321513" y="2378050"/>
            <a:ext cx="2207100" cy="17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крупнейших агломераций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Сан-Паулу и Рио-де-Жанейро превратились в мощные центры промышленности, финансов, услуг и туризма. Их развитие усилило роль юго-востока в экономике страны.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355900" y="2378050"/>
            <a:ext cx="2207100" cy="17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городские вызовы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городов привёл к транспортным перегрузкам, неравномерному качеству городской среды и заметным контрастам между районами. Урбанизация стала источником как возможностей, так и социальных проблем.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Бразилии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особенно остро проявляются в Амазонии, где хозяйственное освоение меняет природные комплексы и усиливает нагрузку на экосистемы.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давление на леса и земли, тем сильнее риски для климата, водного баланса и биологического разнообразия страны.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экологическим проблемам Бразилии на основе учебных материалов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 Бразилии как знакомство со страной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показывает, как разные города и природные районы раскрывают территориальную и культурную многоликость Бразилии.
</a:t>
            </a:r>
            <a:endParaRPr lang="en-US" sz="1077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в международных отношениях и мировой экономике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5600" y="1304312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участник объединений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входит в G20, БРИКС и МЕРКОСУР, а также активно участвует в работе ООН. Это делает её заметным игроком в международной политике и экономической координации.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85600" y="2114497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ресурсов и масштаба
</a:t>
            </a:r>
            <a:pPr algn="l" indent="0" marL="0">
              <a:lnSpc>
                <a:spcPct val="80000"/>
              </a:lnSpc>
              <a:buNone/>
            </a:pPr>
            <a:r>
              <a:rPr lang="en-US" sz="9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территория, крупное население и богатые природные ресурсы обеспечивают стране значительный вес в мировой экономике. Особенно важны экспорт сельскохозяйственной продукции, сырья и энергетических ресурсов.
</a:t>
            </a:r>
            <a:endParaRPr lang="en-US" sz="964" dirty="0"/>
          </a:p>
        </p:txBody>
      </p:sp>
      <p:sp>
        <p:nvSpPr>
          <p:cNvPr id="11" name="Text 4"/>
          <p:cNvSpPr txBox="1"/>
          <p:nvPr/>
        </p:nvSpPr>
        <p:spPr>
          <a:xfrm>
            <a:off x="385600" y="2924631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 региональной интеграции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стран Латинской Америки Бразилия имеет особое значение как крупнейший рынок и влиятельный партнёр. Её торговые и политические решения отражаются на всей региональной повестке.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85600" y="3729736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устойчивое развитие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участвует в международных дискуссиях об охране Амазонии, климате и устойчивом развитии. От её политики зависит не только собственное будущее, но и глобальный экологический баланс.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1300" y="1743470"/>
            <a:ext cx="2900400" cy="1883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3200" y="1797478"/>
            <a:ext cx="2900400" cy="18297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597261" y="4094600"/>
            <a:ext cx="24993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Бразилия выглядит как единое государство, но внутри неё сосуществуют разные миры: мегаполисы, плантации, леса и территории коренных народов. Именно это соседство показывает, как по-разному могут развиваться регионы в одной стране.
</a:t>
            </a:r>
            <a:endParaRPr lang="en-US" sz="695" dirty="0"/>
          </a:p>
        </p:txBody>
      </p:sp>
      <p:sp>
        <p:nvSpPr>
          <p:cNvPr id="10" name="Text 2"/>
          <p:cNvSpPr txBox="1"/>
          <p:nvPr/>
        </p:nvSpPr>
        <p:spPr>
          <a:xfrm>
            <a:off x="1586425" y="3843050"/>
            <a:ext cx="25101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огромных контрастов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984559" y="4094600"/>
            <a:ext cx="24885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Амазония, промышленный юго-восток и прибрежные города образуют сложную систему взаимосвязей. На примере Бразилии особенно хорошо видно, как природные условия, хозяйственная деятельность и расселение населения влияют друг на друга.
</a:t>
            </a:r>
            <a:endParaRPr lang="en-US" sz="695" dirty="0"/>
          </a:p>
        </p:txBody>
      </p:sp>
      <p:sp>
        <p:nvSpPr>
          <p:cNvPr id="12" name="Text 4"/>
          <p:cNvSpPr txBox="1"/>
          <p:nvPr/>
        </p:nvSpPr>
        <p:spPr>
          <a:xfrm>
            <a:off x="4973762" y="3843050"/>
            <a:ext cx="24993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Природа, экономика и люди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40200" y="319550"/>
            <a:ext cx="8493000" cy="5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Бразилию особенно интересной для изучения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Бразилия: страна масштаба, разнообразия и контрастов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показывает, как огромная территория, богатая природа, сложная история и динамичная экономика формируют яркий и противоречивый образ государства. Изучая её, легче понять взаимосвязь географии, общества и хозяйства.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2026-06-03T03:26:40Z</dcterms:created>
  <dcterms:modified xsi:type="dcterms:W3CDTF">2026-06-03T03:26:40Z</dcterms:modified>
</cp:coreProperties>
</file>