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 «Няне»: теплота, благодарность и память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 с няней о доме: благодарит, вспоминает и бережно хранит нежность.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Арина Родионовна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 Яковлева (1758–1828) много лет была няней Пушкина. Она рассказывала сказки, пела народные песни, знала пословицы и поговорки. Для поэта она стала не только воспитательницей, но и родным человеком детства.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 было создано стихотворение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«Няне» написано в 1826 году. В это время Пушкин особенно остро ощущал разлуку и тишину вдали от привычной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находился в Михайловском — месте ссылки. Там он оставался один на один со своими мыслями и воспоминаниями о близких.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образ няни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усилило чувство тоски. Няня становится образом дома: заботы, тепла и тех детских лет, которые согревают памятью даже на расстоянии.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няни в жизни и культуре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близкий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семье няня часто становилась для ребёнка первым по-настоящему близким человеком. Она следила за бытом, заботилась о малыше и умела успокаивать словами. Через её голос звучала домашняя поддержка и спокойствие.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тепло и устная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 передавала ребёнку устную народную культуру: сказки, песни, пословицы и разговорные выражения. Поэтому в воображении легко возникает тихая комната, окно с мягким светом, вязание и пряжа — детали, создающие атмосферу стихотворения.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благодарит близкого человека, который сохранил тепло детства. Его обращение показывает, что привязанность не исчезает даже тогда, когда люди разделены расстоянием.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разговор с няней раскрываются верность и любовь. Лирический герой словно признаётся: его поддерживали не только слова, но и внимание, привычка заботиться.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 — это уважение и память. Простое личное обращение превращается в разговор о том, что добро живёт в сердце и возвращает родной дом мысленно.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обращение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устроен как разговор с няней. Лирический герой говорит напрямую, поэтому чувство звучит особенно доверительно, как в семейной беседе.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и короткие строки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ровное звучание помогают удерживать внимание. В такой форме печаль и нежность не «разрываются», а постепенно становятся тише.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оттенки грусти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обращения усиливает ощущение постоянной связи с адресатом. В результате слышны и одиночество, и тепло, и бережная благодарность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словесные образы работают на общий смысл стихотворения.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создают атмосферу любви и благодарной памяти: няня показана не просто как человек, а как источник тепла и опоры.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«Няне».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простой и ясный, но выразительный. Пушкин выбирает ласковые обращения, чтобы передать близость и доверие между поэтом и няней.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эпитеты и повторы. Они делают детали живыми: возраст няни, тишину домашнего вечера, ощущение постоянного ожидания и участия.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работает как «увеличительное стекло». Каждое слово особенно заметно, поэтому эмоции звучат искренне и близко даже без сложного сюжета.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стихотворении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звучит благодарность: она связывает разлуку с тёплыми воспоминаниями и помогает герою не «забыть» 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расположены слоями: грусть становится тише, а признательность и нежность постепенно создают спокойную душевную близость.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долей чувств по анализу текста (40% / 25% / 20% / 15%).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о детстве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няни связан с воспоминаниями о детстве, сказках и привычном домашнем уюте. Прошлое в стихотворении не исчезает: оно поддерживает лирического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делает няню особенно дорогой. Вместе с ней возвращаются родные голоса и ощущение защищённости, которое помогает пережить разлуку.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добрые отношения остаются внутри человека. Даже спустя годы забота продолжает звучать, как внутренний голос близости и тепла.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тема детства становится основой всей эмоциональной картины: няня — это не только человек, но и символ дома, где любовь хранится бережно.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по тексту: от обращения к няне — к воспоминанию, разлуке и итоговой благодарности.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биографией Пушкина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действительно ценил рассказы Арины Родионовны: он часто вспоминал её в письмах и разговорах, отмечая живой народный язык. Для поэта это был мост между детством и взрослым творчеством.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 её речи, сказках и привычных выражениях поддерживали в его поэзии интерес к русской народной культуре. Поэтому уместны образы дома и тихого интерьера — как места тепла и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обращение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няне звучат как разговор «по душам» и помогают приблизить читателя к личному переживанию. Из-за этого стихотворение не воспринимается холодно: оно говорит о любви простыми словами.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«дряхлая»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«дряхлая» не только называет возраст, но и заставляет почувствовать заботу и уважение. Пушкин смотрит на няню не через жалость, а через признание её стойкости и доброты.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«Голубка» и «суровых»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«голубка» передаёт нежность, а противопоставление «суровых» времён подчёркивает, что няня была опорой. Так складывается настроение спокойной благодарности и бережной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стихотворение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работа с текстом и сведениями о создании произведения (школьные методические материалы).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элементы текста с их смыслом и показывает, почему знание контекста делает чтение точнее.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обстоятельства и адресата, легче уловить, почему в стихотворении так много личной теплоты и тихой грусти, и почему оно звучит как разговор близких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школьника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говорить о вежливости и уважении к старшим без лишних слов. Оно напоминает, что доброта, терпение и забота становятся привычкой, которую мы ощущаем с детства и помним потом.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узнавать «по чувствам»: здесь есть разлука, тоска и утешение. Школьнику проще понять лирического героя, потому что похожие ощущения знакомы многим — когда меняется привычная жизнь.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и история благодарности. Она учит замечать, как взрослые поддерживают нас каждый день: создают ощущение дома, помогают справляться с трудностями и остаются рядом сердцем.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 условную «силу» настроений по чтению текста: от грусти к более тёплому чувству, а к финалу — к тихой душевной близости.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диаграмма подтверждает динамику: печаль смягчается признательностью, а память становится спокойной и светлой опорой в разлуке.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анализ настроений в составе текста (оценка учителя/класса, 1–10 по шкале восприятия).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и тёплый свет у окна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вечерний дом, где за окном темнеет, а внутри остаётся спокойный свет. Эта картина подходит к ожиданию и одиночеству, которые звучат в стихотворении. Когда лампа горит рядом с вязанием, особенно ясно чувствуются домашнее тепло и тишина.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Вязание, тишина и мягкие оттенки памяти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Вязание помогает «услышать» медленный ритм жизни: работа идёт спокойно, без спешки, как в тёплых воспоминаниях. Поэтому рядом уместны золотистые и серые тона, передающие спокойствие. Такие детали поддерживают атмосферу уединения, где любовь не громкая, а постоянная.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детали, связанные со стихотворением
</a:t>
            </a:r>
            <a:endParaRPr lang="en-US" sz="2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«Няне» — маленький по объёму текст, где простота формы усиливает чувство благодарности и памяти. Няня становится символом доброты и верности домашнему миру.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стихотворение родилось в период разлуки и одиночества, когда особенно нуждалось в поддержке тёплое слово.
</a:t>
            </a:r>
            <a:endParaRPr lang="en-US" sz="1062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годе создания произведения по изданиям и справочным материалам к собраниям сочинений А.С. Пушкина.
</a:t>
            </a:r>
            <a:endParaRPr lang="en-US" sz="8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2533" y="1406675"/>
            <a:ext cx="467368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закрепить ключевые факты стихотворения и проверить, насколько понятны адресат, дата и эмоциональный строй.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ответы показывают: вы узнаёте и адресата, и обстоятельства создания, а также понимаете, какие чувства делают стихотворение близким и понятным.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и справочными сведениями о произведении (учебные материалы по литературе).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«Няне» остаётся близким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доброта и забота не исчезают спустя годы: они живут в памяти. В «Няне» соединяются личная история, народная культура и любовь к близкому человеку, поэтому стихотворение трогает всегда.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2026-05-15T04:10:35Z</dcterms:created>
  <dcterms:modified xsi:type="dcterms:W3CDTF">2026-05-15T04:10:35Z</dcterms:modified>
</cp:coreProperties>
</file>