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 русском языке: что это такое и зачем его изучать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уточняет предмет и делает речь точнее.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приложение в предложении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изучают в синтаксисе рядом с другими второстепенными членами. Оно помогает по-новому взглянуть на существительное: не просто назвать предмет, а уточнить его по роли, возрасту, месту, названию или признаку.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приложение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называет тот же предмет, что и определяемое слово, но иначе: ученик-отличник, врач Петров, река Волга. Оно добавляет к основному слову пояснение и делает смысл точнее.
</a:t>
            </a:r>
            <a:endParaRPr lang="en-US" sz="831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приложение отвечает на вопросы «кто такой?», «что такое?», «какой именно?». По этим вопросам легко увидеть, что слово не просто описывает предмет, а уточняет его название.
</a:t>
            </a:r>
            <a:endParaRPr lang="en-US" sz="834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может указывать на профессию, должность или звание: учитель Иванов, капитан Смирнов, писатель-сказочник. Такое употребление особенно часто встречается в текстах о людях и их деятельности.
</a:t>
            </a:r>
            <a:endParaRPr lang="en-US" sz="706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родство, национальность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называют возраст, родственные отношения или национальность: девочка-подросток, брат-студент, поэт-армянин. В таких сочетаниях приложение помогает быстро добавить важную характеристику.
</a:t>
            </a:r>
            <a:endParaRPr lang="en-US" sz="711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 имена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может входить в название произведения, газеты, города или другой собственный объект: роман «Дубровский», газета «Пионерская правда», город Москва. Это делает сообщение конкретным и узнаваемым.
</a:t>
            </a:r>
            <a:endParaRPr lang="en-US" sz="7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и другие определения: различия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приложение отличается от других определений, чтобы не путать его с прилагательным или косвенным падежом.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приложения — оно выражено существительным и называет предмет по-другому, уточняя его имя, должность или качество.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«Приложение» для 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приложение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смысловой связи слов и форме выражения приложения.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приложения в разных случаях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 географическом названии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Москва-река течёт через город и легко узнаётся по своему названию. В подобных случаях приложение может входить в состав собственного имени, поэтому слово воспринимается как единое целое, а не как обычное пояснение.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Брат, который учится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брат, студент, любит математику и часто помогает мне с задачами. Здесь приложение стоит после главного слова и уточняет, чем именно занимается брат. Такое пояснение сразу делает фразу живой и понятной.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 его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Писатель-сказочник Андерсен известен во всём мире, потому что его имя сопровождается точной характеристикой. Приложение помогает не только назвать человека, но и сразу показать его особенность, связанную с творчеством.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газеты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«Пионерская правда» печаталась для школьников и была хорошо известна читателям. Здесь приложение входит в название издания и помогает отличить его от обычного сочетания слов.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приложение встречается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типах текста приложение выполняет одну задачу: уточняет и делает название точнее.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приложение нужно там, где важны образность и точность: в художественных текстах и собственных названиях.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примерам из темы «Приложение»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пишется через дефис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существительных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чаще всего ставится, если рядом стоят два существительных, а второе уточняет первое: инженер-строитель, девочка-подросток, врач-педиатр. Такое написание помогает показать тесную смысловую связь.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сочетаниях второе слово обозначает профессию, качество или роль предмета: город-герой, писатель-сказочник. Дефис показывает, что слова работают вместе и образуют единое понятие.
</a:t>
            </a:r>
            <a:endParaRPr lang="en-US" sz="824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уже стало частью названия, написание может закрепляться традицией: Москва-река, Волга-река. В таких случаях важно помнить не только правило, но и установленное употребление.
</a:t>
            </a:r>
            <a:endParaRPr lang="en-US" sz="822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выбором дефиса полезно задать вопрос: второе слово называет тот же предмет и уточняет его? Если да, а связь очень тесная, написание через дефис обычно наиболее вероятно.
</a:t>
            </a:r>
            <a:endParaRPr lang="en-US" sz="8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77" y="3852142"/>
            <a:ext cx="206550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выделяется запятыми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определяемого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приложение стоит после слова, которое называет предмет, оно часто выделяется запятыми: Сергей, наш сосед, уехал на дачу. Так читателю легче заметить пояснение.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нужны, когда приложение уточняет профессию или должность: Пётр Иванович, учитель истории, ведёт кружок. Добавочное пояснение не входит в основную часть сообщения.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и 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Пояснения о родстве тоже часто обособляются: Маша, сестра Антона, пришла позже. Запятая показывает, что это дополнительная информация, а не часть имени.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приложение тесно связано с определяемым словом и образует цельное название, запятые могут не ставиться. Важно учитывать смысл и привычное написание сочетания.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постановки дефиса и запятых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случаи, чтобы быстро выбирать нужный знак препинания.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от смысла: если слово поясняет — обычно запятая, если образует единое название — дефис, при тесной связи знак может отсутствовать.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 приложении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 именах, названиях и географических объектах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часто входит в состав собственных названий и помогает точнее назвать объект: газета, книга, фильм, улица, учреждение. В таких случаях оно соединяет общее и конкретное значение.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рек, городов и других мест приложение нередко становится частью устойчивого сочетания. Оно уточняет, о каком объекте идёт речь, и делает наименование узнаваемым.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произведений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справочных текстах приложение встречается рядом с названиями книг и газет. Оно помогает отделить родовое слово от собственного названия и избежать смысловой неточности.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искать в словарях, энциклопедиях и учебниках, потому что там часто нужно коротко пояснить предмет, не перегружая предложение лишними словами.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выражает приложение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приложение чаще всего связано с именами людей, профессиями и названиями объектов, поэтому такие примеры особенно полезны для разбора.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собственные названия встречаются чаще всего; именно они лучше всего помогают увидеть, как приложение уточняет предмет.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«Приложение» для 7 класса; обобщение по типовым упражнениям.
</a:t>
            </a:r>
            <a:endParaRPr lang="en-US" sz="6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приложения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приложение принимают за признак предмета. Но если слово называет тот же предмет по-другому, перед нами приложение, а не обычное определение.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с именами и профессиями приложение легко пропустить: оно может стоять рядом с существительным и уточнять, кто именно имеется в виду.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частью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соседнее существительное является приложением. В устойчивых собственных названиях слова могут быть настолько связаны, что воспринимаются как одно целое.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Ориентируются только на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 — смысл. Нужно спросить: это слово просто описывает предмет или даёт ему другое название, пояснение, должность, родство, возраст?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знаков препинания при приложении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приложения и выборе знака препинания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 речи школьников и в текстах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приложение помогает быстро уточнить, о ком идёт речь: «мой друг, спортсмен». Такая вставка делает высказывание точнее и понятнее слушателю.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приложение экономит слова и сразу даёт нужную информацию: «Пушкин, поэт», «река Дон», «журнал „Мурзилка“». Это удобно в сообщениях, заметках и учебных ответах.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 повествование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приложение помогает представить героя, предмет или место, не перегружая предложение. Поэтому оно часто встречается в рассказах, очерках и учебных текстах.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нужны разные примеры для закрепления 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примеров помогает увидеть приложение в разных речевых ситуациях и лучше запомнить пунктуацию.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для тренировки — собственные имена и профессии; отдельного внимания требуют дефисные написания, потому что они чаще вызывают ошибки.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типовых упражнений по теме «Приложение» в 7 классе; значения условно ранжированы для учебной наглядности.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 упражнениях по русскому языку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слово, которое называет предмет, а затем найти рядом другое существительное, поясняющее его. Именно его и выделяют как приложение в разборе.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способ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важно не только найти приложение, но и указать, что оно выражено существительным. Это помогает отличить его от прилагательного и причастия.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пунктуацию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приложения следует установить, нужны ли запятые, дефис или отсутствие знака. Решение зависит от смысла, места в предложении и устойчивости сочетания.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Сопоставляем с 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ответ с учебным примером: «учитель Иванов», «друг-музыкант», «река Волга». Такой приём помогает избежать ошибок и закрепить правило.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по теме «Приложение»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называет предмет по-другому и часто уточняет его через профессию, возраст, родство, национальность или собственное название. Главное здесь — дополнительное пояснение.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приложения обычно выступает существительное. Именно поэтому его легко спутать с другим существительным рядом с определяемым словом, если не учитывать смысл.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зависит от связи слов: возможны запятая, дефис или отсутствие знака в устойчивом названии. Чтобы выбрать правильно, нужно анализировать смысл и форму сочетания.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есть ли в примерах приложение, чем оно выражено и какой знак препинания нужен.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узнаётся по смысловому повтору предмета: оно помогает точнее назвать человека, место или объект и влияет на выбор знака препинания.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«Приложение» для 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приложение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делает речь точнее, а анализ предложения — понятнее. Если уметь находить его и правильно ставить запятые или дефис, легче писать грамотно и 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2026-05-28T14:22:39Z</dcterms:created>
  <dcterms:modified xsi:type="dcterms:W3CDTF">2026-05-28T14:22:39Z</dcterms:modified>
</cp:coreProperties>
</file>