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мир: единство и разнообразие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миру ислама: от веры и истории к культуре и современности.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 объединяет разные страны и народы общей религией, исторической памятью и культурными связями. Разберём, как он возник, чем разнообразен и почему его часто понимают упрощённо.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исламский мир?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исламского мира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7798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одно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одно государство и не единая политическая система. Термин описывает множество обществ, где ислам влияет на нормы, ценности и общественную жизнь.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012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держится на религиозной традиции, исторических контактах и схожих культурных кодах. При этом у разных стран — собственные пути развития и государственные модели.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22260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границ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охватывает и мусульманские диаспоры за пределами стран большинства. Поэтому исламский мир — это сеть связей, а не замкнутая территория.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мусульманского мира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мусульманского населения наблюдается в Северной Африке, на Ближнем Востоке и в странах от Ирана до Пакистана.
</a:t>
            </a:r>
            <a:endParaRPr lang="en-US" sz="1335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крупные мусульманские общества находятся в Южной и Юго-Восточной Азии, включая Индонезию, Бангладеш и Малайзию.
</a:t>
            </a:r>
            <a:endParaRPr lang="en-US" sz="1335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широко представлен и в Африке к югу от Сахары, где религиозная карта особенно разнообразна и исторически менялась столетиями.
</a:t>
            </a:r>
            <a:endParaRPr lang="en-US" sz="1335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Диаспоры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Мусульманские диаспоры заметны в Европе и Америке, где ислам существует как часть современного многонационального общества.
</a:t>
            </a:r>
            <a:endParaRPr lang="en-US" sz="13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90032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381928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69" y="3289748"/>
            <a:ext cx="118913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 в исламский мир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многообразие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связан с Кораном и религиозной традицией, но в исламском мире широко используются и другие языки повседневного общения.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Мусульмане принадлежат к разным народам: арабам, персам, туркам, берберам, малайцам и множеству африканских и азиатских общин.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присутствует в очень разных государствах — от монархий до республик, от крупных федераций до небольших стран.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за рубежом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Диаспоры сохраняют религиозную и культурную связь с исламским миром, даже живя далеко от исторических центров.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представления веры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считается священным текстом ислама и основой религиозного учения. Для верующих он задаёт нормы веры, морали и поведения.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Пророк ислама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Мухаммед почитается как последний пророк, через которого была передана божественная весть. Его жизнь стала важнейшим образцом для мусульман.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верующих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Умма — это община верующих, объединённых не происхождением, а принадлежностью к одной религии и общим духовным обязательством.
</a:t>
            </a:r>
            <a:endParaRPr lang="en-US" sz="120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«муслим» обозначает человека, исповедующего ислам, а само слово «ислам» связано с идеей покорности Богу.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ислама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51812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Шахада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Шахада — исповедание веры, с которого начинается принадлежность к исламу. Она выражает признание единобожия и пророческой миссии Мухаммеда.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13717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Намаз — обязательная молитва, совершаемая в течение дня. Он помогает сохранять ритм религиозной жизни и личной дисциплины.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2253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Закят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Закят — установленная помощь нуждающимся. Этот принцип подчёркивает социальную ответственность и идею справедливости в общине.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0790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Рамадан и хадж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в Рамадан связан с самоограничением, размышлением и солидарностью. Хадж — паломничество в Мекку, если оно возможно для верующего.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93284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пять столпов формируют практическую основу ислама: они соединяют личную веру, коллективную жизнь и нравственные обязанности.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Мекки к Медине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проповеди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VII века в Мекке появилась проповедь, которая стала основой новой религии и первой мусульманской общины.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622 год — хиджра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Хиджра 622 года в Медину стала переломным моментом: община получила возможность развиваться как организованное религиозное и общественное сообщество.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переселения были закреплены первые нормы совместной жизни, взаимной поддержки и религиозной дисциплины, определившие устройство раннего ислама.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Халифаты и смена центров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халифатов сопровождалось переносом политических и культурных центров, а также включением новых регионов в общую цивилизационную среду.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исламского мира смещались, но не исчезали: каждый новый политический узел усиливал обмен знаниями, торговлей и административным опытом.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халифатов и культурных центров исламского мира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период были особенно заметны переводы, научные школы и торговые связи между регионами.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4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IX–XIII века
</a:t>
            </a:r>
            <a:endParaRPr lang="en-US" sz="6848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Обобщающий курс по истории средневекового исламского мира
</a:t>
            </a:r>
            <a:endParaRPr lang="en-US" sz="762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называют временем наибольшего расцвета науки и международных обменов в исламском мире.
</a:t>
            </a:r>
            <a:endParaRPr lang="en-US" sz="20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единая вера становится разными традициями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складываются на общей религиозной основе, но проявляются по-разному в истории и повседневной культуре.
</a:t>
            </a:r>
            <a:endParaRPr lang="en-US" sz="9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язык исламской культуры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как центр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в исламской культуре — не только место молитвы, но и образ общинной жизни. Её силуэт легко узнаётся по куполу, минарету, аркам и открытому двору, где пространство выстраивает чувство порядка и собранности.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узор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религиозном искусстве важна не столько фигура, сколько знак и ритм. Каллиграфия превращает слово в образ, а геометрический орнамент и растительные мотивы создают ощущение бесконечного повторения и гармонии.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почерк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регионов отличается, но сохраняет общую выразительность. В одних местах преобладают строгие линии и массивные стены, в других — изящные дворы, светлые галереи и тонкая отделка, подчёркивающая местные вкусы и 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нормы и культурные различия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 семье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мусульманских семьях особенно заметно уважение к старшим: к их мнению прислушиваются, им уделяют внимание в повседневных решениях и семейных встречах, хотя формы этого уважения различаются от страны к стране.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часто воспринимается как важная норма общения. Гостю предлагают угощение, чай или обед, а совместная трапеза становится не формальностью, а способом укрепить доверие, родственные связи и дружеские отношения.
</a:t>
            </a:r>
            <a:endParaRPr lang="en-US" sz="1107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религиозные даты собирают семьи и соседей, но их проведение зависит от местной культуры. Где-то акцент делают на общинных визитах, где-то — на домашнем круге, подарках и особых блюдах.
</a:t>
            </a:r>
            <a:endParaRPr lang="en-US" sz="1107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местное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быт тоже разнообразен: одежда, кухня и манеры общения отражают климат, историю и местные нормы. Поэтому исламская культура не выглядит одинаковой, хотя многие ценности в ней узнаваемы.
</a:t>
            </a:r>
            <a:endParaRPr lang="en-US" sz="11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217707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Шариат и правовые традиции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Шариат объединяет религиозные принципы, а не заменяет собой один универсальный кодекс. Разные правовые школы по-своему толкуют нормы, поэтому практика права в мусульманском мире неодинакова.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правовая культура исламского мира строится на общих основаниях, но её применение зависит от школы и региона.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исламскому праву и географии мусульманских сообществ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60145"/>
            <a:ext cx="4867800" cy="13100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крупные традиции ислама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Суннитско-шиитское различие связано прежде всего с вопросом о преемстве после Пророка Мухаммеда и о религиозном авторитете. Это историческое расхождение повлияло на богословие, право и общественную организацию.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традиции принадлежат к исламу, но различаются исторической памятью, институтами авторитета и региональной структурой общин.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демографии и истории исламских направлений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суфийской традиции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37775" y="1381224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Суфизм сосредоточен на внутреннем очищении человека и постоянном памятовании Бога. Для этой традиции важны наставник, дисциплина сердца и путь, в котором вера становится личным духовным опытом.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5329750" y="2665264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Суфийские практики повлияли на поэзию, музыку и культовые пространства. В разных регионах они помогали людям воспринимать ислам через язык красоты, образа и эмоциональной сосредоточенности.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5329750" y="3949305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 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суфийские братства способствовали распространению ислама и укреплению общинных связей. Их влияние особенно заметно там, где религия входила в местную культуру постепенно и мирно.
</a:t>
            </a:r>
            <a:endParaRPr lang="en-US" sz="10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распространённых мифа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7792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об «одинаковом исламском мире» ошибочно: языки, этносы, исторический опыт и формы религиозной жизни сильно различаются. Общая вера не отменяет культурного многообразия.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006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Мнение, будто ислам несовместим с наукой, не подтверждается историей. В мусульманских центрах существовали библиотеки, школы и переводческие мастерские, где развивались математика, медицина и астрономия.
</a:t>
            </a:r>
            <a:endParaRPr lang="en-US" sz="1282" dirty="0"/>
          </a:p>
        </p:txBody>
      </p:sp>
      <p:sp>
        <p:nvSpPr>
          <p:cNvPr id="11" name="Text 4"/>
          <p:cNvSpPr txBox="1"/>
          <p:nvPr/>
        </p:nvSpPr>
        <p:spPr>
          <a:xfrm>
            <a:off x="6122198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и то, что все мусульмане живут по одним правилам. Уровень религиозности, бытовые привычки и общественные нормы зависят от страны, семьи, города и личного выбора.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образования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Медресе и библиотеки были не просто местами учёбы, а центрами накопления и передачи знаний. Здесь изучали богословие, право, язык, а также математику и естественные науки.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Переводческие школы связывали исламский мир с наследием Греции, Индии и Персии. Благодаря переводам учёные получали доступ к более широкому кругу знаний и развивали собственные исследования.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Багдад, Кордова и Самарканд стали символами интеллектуальной культуры. В этих городах образование поддерживало развитие астрономии, медицины и философии, а знание считалось общественной ценностью.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формы в современном исламском мире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исламский мир нельзя описать одной политической моделью: внутри него сосуществуют разные формы управления, а религия может быть заметной в публичной сфере или оставаться более частной.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разнообразие политических моделей без сводки к одному типу государства; общие процессы усиливают связь между регионами.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политических форм в современном исламском мире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 многообразии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 объединяет вера и общие символы, но не сводится к единой культуре или государству. Его сила — в исторической глубине, региональном многообразии и способности сочетать традицию с современными изменениями.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2026-07-26T03:01:08Z</dcterms:created>
  <dcterms:modified xsi:type="dcterms:W3CDTF">2026-07-26T03:01:08Z</dcterms:modified>
</cp:coreProperties>
</file>