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 предпочитаю отдыхать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личные приоритеты и влияние отдыха на жизнь старшеклассника.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отдых важен для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сталкивается с высокой нагрузкой и стрессом. Правильный отдых поддерживает эмоциональное равновесие и помогает успешно совмещать учёбу, личную жизнь и развитие.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 способ держать форму и находить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футболом развивают выносливость и командный дух. Тренировки создают возможность встретить новых друзей и научиться работать в коллективе.
</a:t>
            </a:r>
            <a:endParaRPr lang="en-US" sz="97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для здоровья и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укрепляет сердечно-сосудистую систему и снижает стресс. Этот вид спорта повышает энергию и улучшает общее самочувствие подростка.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Велосипедные прогулки для выносливости и силы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велосипеде развивает мышцы ног и дыхательную систему. Соединение с природой во время прогулок восстанавливает силы после учёбы.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активного отдыха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отдых: чтение и музыка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кругозор и помогает отвлечься от повседневных забот, улучшая концентрацию и критическое мышление.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жанров способствует расслаблению, снижает уровень стресса и создаёт эмоциональный комфорт.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предпочтения в книгах и композициях делают отдых уникальным и поддерживают внутреннюю гармонию.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видов отдыха на самочувствие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средние показатели по результатам опроса среди старшеклассников в 2023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 пассивный отдых по-разному улучшают эмоциональное состояние, дополняя друг друга для гармонии.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учеников 10 классов,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 природе: туризм и прогулки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походы способствуют восстановлению сил и снимают усталость после учёбы, поддерживая физическое здоровье.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выезды на природу укрепляют эмоциональные связи и снижают утомляемость глаз от техники на 40%.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ужины и игры развивают доверие и взаимопонимание в отношениях внутри семьи.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 повышает стрессоустойчивость и помогает справляться с трудностями.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друзьями развивает социальные навыки и помогает ощущать принадлежность к группе.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творческие и развлекательные занятия укрепляют эмоциональные связи и приносят радость.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время с близкими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активного и пассивного отдыха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влияния различных видов отдыха на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стимулирует движение и общение, пассивный — расслабляет и развивает воображение.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10 классов,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как способ раскрыть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рисованием помогают выразить внутренние чувства и стимулируют творческое мышление. Уроки и мастер-классы развивают навыки и уверенность в себе.
</a:t>
            </a:r>
            <a:endParaRPr lang="en-US" sz="998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Фотография: изучение мира через объектив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Фотосъемка позволяет отражать моменты жизни и улучшает восприятие деталей. Участие в фотопроектах способствует познанию окружающей действительности.
</a:t>
            </a:r>
            <a:endParaRPr lang="en-US" sz="105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эмоциональный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гитаре или фортепиано помогает снять стресс и развивает музыкальный слух. Регулярные занятия формируют дисциплину и творческий подход.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досуг и саморазвитие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развивают реакцию, стратегическое мышление и английский язык через взаимодействие с игроками.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время в сети снижает физическую активность и может вызвать проблемы с концентрацией и сном.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баланс между цифровым досугом и офлайн-активностями для здоровья и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онлайн: преимущества и риски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новых городов и культурных объектов расширяет знания об истории и традициях, формирует глубокое мировоззрение и развивает способность воспринимать разнообразие мировых культур.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поездка в Санкт-Петербург с посещением Эрмитажа, которая вдохновляет интерес к искусству и стимулирует стремление к познанию, развивая уважение и любознательность.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культурные впечатления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отмечают значительное снижение уровня стресса при уединённом отдыхе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уединение способствует развитию самопознания и внутренней гармонии среди старшеклассников.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Добровольчество и отдых через помощь другим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Вовлечение в волонтёрские проекты помогает почувствовать свою значимость и принадлежность к обществу. Оно развивает навыки взаимодействия и способствует становлению социальной ответственности.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Организация благотворительных акций и помощь животным формируют эмпатию и чувство долга. Участие в таких инициативах повышает эмоциональное благополучие и укрепляет моральные ориентиры.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выбора оптимального способа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личных параметрах и доступных ресурсах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правильного отдыха на успеваемость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перерывы повышают концентрацию и помогают лучше усваивать информацию, что положительно сказывается на учебных результатах и общем состоянии ученика.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у школьников с планированным досугом средний балл на 10–15% выше, чем у тех, кто игнорирует отдых и временем распоряжается хаотично.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распределение времени снижает риск переутомления, уменьшает пропуски занятий и способствует улучшению психоэмоционального состояния учащихся.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предлагает разнообразные зоны для прогулок, спорта и общения на свежем воздухе. Это место заряжает энергией и создаёт комфорт для активного и расслабляющего досуга.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домашний балкон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обеспечивает атмосферу уединения и концентрации для чтения и саморазвития, а домашний балкон служит личным пространством для тишины, релакса и творческих занятий.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места для отдыха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указаны основные параметры и их степень влияния на предпочтения старшеклассников при выборе досуга.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о досуге принимаются с учётом удобства и социальной составляющей, при этом экономические и погодные факторы играют вспомогательную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учеников 10-х классов,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выбор отдыха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планирование отдыха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Предварительное планирование досуга помогает снизить стресс и повысить качество жизни, систематически выделяя время для восстановления сил.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регулярных прогулок и творческих занятий в ежедневный график способствует улучшению настроения и поддержке психологического равновесия.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спортом, четко распределённые во времени, улучшают физическую форму и придают организму дополнительную энергию для учёбы.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личное расписание, где учёба и отдых сбалансированы, что способствует устойчивой высокой продуктивности и общему самочувствию.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интерес к искусству и саморазвитию, посещение музеев и изучение новых областей знаний стали приоритетом.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разнообразились: путешествия, творчество и осознанное планирование отдыха стали важными элементами гармоничной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свежем воздухе и коллективные развлечения занимали основное место в свободное время, формируя первые социальные навыки.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опыт: как менялись мои предпочтения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как фундамент гармоничного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досуга позволяют поддерживать здоровье, повышают мотивацию и способствуют развитию личности, что важно для успешной учёбы и эмоционального баланса в жизни старшеклассника.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2026-05-07T19:23:57Z</dcterms:created>
  <dcterms:modified xsi:type="dcterms:W3CDTF">2026-05-07T19:23:57Z</dcterms:modified>
</cp:coreProperties>
</file>