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Зиму поборола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том, как тепло приходит после долгой стужи.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жили в устной традиции и переходили от рассказчика к рассказчику. В них природа говорит, а времена года словно спорят друг с другом.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и её чудо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910207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914107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сказки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70138" y="1845857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475" y="240815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приносит мороз, снег и тишину. Она словно укрывает землю белым одеялом, сдерживает всё живое и не хочет уступать место теплу.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17925" y="184585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680325" y="240618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с солнцем, капелью и ручьями. Она будит природу, и после холода вокруг снова слышны голоса, движение и радостное оживление.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Зима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сказке кажется строгой и сильной. Лес стоит в снежной шубе, небо сереет, а вокруг лежат высокие сугробы. Всё замерло, будто ждёт, когда вернётся тепло. В такой тишине особенно чувствуется её власть.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лес и тихий день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под снегом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снежным покровом деревня выглядит спокойной и чуть сонной. Дома прячутся в белизне, дорожки исчезают, а реки скованы льдом. Этот зимний образ помогает почувствовать холод и понять, почему весну ждут с такой радостью.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Весна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звенит капель, а по дорогам бегут мокрые струйки. Зима ещё рядом, но её сила заметно слабеет.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обновление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Слышны птицы, воздух становится мягче, и всё вокруг выглядит по-весеннему живым. Теперь ясно: Весна уже победила.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оттепели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начинает светить дольше и теплее. Снег уже не такой крепкий, и на крышах появляются первые сосульки.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и зелень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проступают тёмные пятна, а потом появляется первая трава. Природа будто просыпается после долгого сна.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держит землю в холоде и старается сохранить свою власть как можно дольше. Её сила заметна в снеге, льде и долгих тихих днях.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борьба времён года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не торопится, но приходит уверенно. Сначала её почти не видно, однако солнце становится теплее, а снег начинает сдавать свои позиции.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нет злого боя и громких ссор. Природа меняется спокойно, потому что каждое время года приходит в свой черёд.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Весны чувствуется в каждом маленьком изменении. Чем больше света и движения вокруг, тем яснее, что холод уже отступает.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победы Весны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становятся ниже, а на дорогах проступают тёмные влажные пятна. Снег уже не скрывает землю целиком, и видно, как просыпается весенняя жизнь. Это первый заметный знак перемен.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голоса птиц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слышатся звонкие трели, и двор будто оживает. Птицы возвращаются, садятся на ветки и своим пением сообщают: долгий холодный сон заканчивается, а новый сезон уже близко.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светлее и теплее
</a:t>
            </a:r>
            <a:endParaRPr lang="en-US" sz="1481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тянется дольше, солнце поднимается выше, а ветер уже не такой колючий. Люди и дети чувствуют это сразу: гулять хочется больше, а настроение становится радостным и лёгким.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говорит простыми словами, поэтому её легко слушать и запоминать. Короткие фразы помогают сразу представить снег, солнце и ручьи, будто всё происходит прямо перед глазами.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повторы и ритм. Они делают рассказ похожим на напев и помогают детям уловить главное: зима уходит, а весна обязательно приходит.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делают историю живой и красивой. Снег, капель, проталины и первая зелень звучат очень наглядно, поэтому сказка легко вызывает улыбку и интерес.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19147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58812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хорошее не приходит мгновенно. Нужно немного подождать, и тогда холод сменится теплом, а тишина — весёлым весенним шумом.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мягко, без грубости и злости. Эта история напоминает, что добрые перемены могут быть спокойными, но от этого не становятся менее сильными.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Любви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замечать, как тает снег, как появляются почки и поют птицы. Природа становится не просто фоном, а настоящим чудом вокруг нас.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 в лучшее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длинной зимы обязательно приходит светлый день. Сказка помогает помнить: даже если сейчас холодно, впереди всё равно будет тепло и радость.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ручьи и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слышна капель, потом появляются ручьи и тёмные проталины. Снег оседает, становится рыхлым и будто устает от долгой зимы. Так природа начинает просыпаться.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ветер и светлое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небо светлеет, ветер становится мягче, а птицы возвращаются домой. Их голоса делают воздух живым, и кажется, что весь мир радуется приходу Весны.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весной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в сюжете то, что видят каждый год: сначала лежит снег, потом он тает, и на улицах появляется весенняя вода.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понятна второклассникам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знакомые картины природы, которые не требуют сложных объяснений: капель, ручьи, проталины и первые тёплые лучи солнца.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добром и надеждой, а ещё в ней есть немного волшебства. Поэтому она интересна, понятна и очень близка младшим школьникам.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одна перемена делает сюжет ясным для детей: холод отступает, а тепло приходит без ссоры и драки.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 в сказке — приход весны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русской народной сказки «Как Весна Зиму поборола»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сказке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 простую, но важную мысль: природа живёт по кругу. Зима не остаётся навсегда, и это вселяет спокойствие. Над полем поднимается солнце, а на ветках оживает весёлый птичий гомон.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приходит свет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замечает каждую деталь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представлении весна приходит не шумно, а внимательно и бережно. Сначала она касается земли тёплым дыханием, потом будит цветы и птиц. Так в сказке передаётся любовь к природе и её тихой красоте.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перемен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первые признаки тепла. Герой чувствует, что что-то меняется, и это ожидание делает историю светлее.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весенний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становится радостно и празднично. Солнце греет сильнее, природа просыпается, и настроение у всех заметно улучшается.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всё кажется холодным и неподвижным. Снег лежит ровно, воздух тихий, а мир будто дремлет под белым покрывалом.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легко запоминается, потому что в нём нет лишних событий. Всё внимание сосредоточено на одном важном переломе: весна приходит вместо зимы.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особенно важны повторы, понятные образы и ясная мысль. Поэтому ребёнок быстро улавливает, что холод не вечен, а тепло обязательно вернётся.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история похожа на простое и мудрое наблюдение, переданное от старших к младшим. Она звучит легко, но оставляет после себя запоминающийся смысл.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народного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удобно представить молодой девушкой в светлом платье, с первыми цветами в руках. Она будто приносит в мир улыбку, капель и тёплый ветер.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 можно увидеть строгой и величественной, в бело-серебряной одежде. Она держит всё под снегом, но постепенно уступает место солнцу и пробуждению.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героев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связана с жизнью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темнеет, оседает и превращается в лужи и ручьи. Это легко заметить во дворе, у дома или на школьной площадке.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светит дольше и сильнее греет землю. Из-за этого день кажется ярче, а прогулки — радостнее.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Прилёт птиц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возвращением тепла появляются птицы, и воздух наполняется их голосами. Их можно услышать в парке, у деревьев и на крышах домов.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набухают, трава тянется вверх, а на клумбах появляются первые ростки. Сказка помогает замечать эти перемены не только в книге, но и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истории холод уходит, а вместе с ним возвращаются светлые краски, движение и шум ручьёв. Мир кажется живым и совсем не сонным.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радует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приятно видеть, что доброе время года приходит без обиды и злости. Весна просто занимает своё место, и в этом есть особая справедливость.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 оставляет тёплое чувство, как первый солнечный день после долгой стужи. После такой концовки хочется смотреть в окно и ждать настоящую весну.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говорит о вечном круге природы: зима отступает, а весна занимает её место. Так дети понимают, что перемены в мире происходят спокойно и закономерно.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помогают увидеть смысл истории без лишних объяснений. Солнце, тающий снег, ручьи и первые цветы показывают, как жизнь просыпается после зимнего сна.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сказке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 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«Как Весна Зиму поборола» показывает, что свет, тепло и надежда всегда возвращаются. Она простая, но очень мудрая, и после неё хочется улыбнуться природе.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2026-05-24T04:06:34Z</dcterms:created>
  <dcterms:modified xsi:type="dcterms:W3CDTF">2026-05-24T04:06:34Z</dcterms:modified>
</cp:coreProperties>
</file>