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системы органов земноводных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строение и функции систем органов, адаптации земноводных к двум средам.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— древние обитатели Земли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появились около 370 млн лет назад. Они проводят первые стадии жизни в воде, а взрослую — на суше. Основные представители: лягушки, жабы, тритоны и саламандры.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дыхательной системы земноводных
</a:t>
            </a:r>
            <a:endParaRPr lang="en-US" sz="2116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тип дыхания взрослой особи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земноводные дышат одновременно лёгкими и кожей, что обеспечивает эффективный обмен газов в разных условиях. Такой механизм помогает адаптироваться к переменам среды.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личинок с помощью жабр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начальном этапе жизни личинки получают кислород через наружные жабры, что делает их полностью водными существами и обеспечивают им выживание в акватории.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Кожное дыхание как ключ к выживанию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высокой влажности кожа участвует в газообмене более чем на 60% по кислороду и до 90% по углекислому газу, что жизненно важно при нахождении в воде или сырой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и строение сердца земноводных
</a:t>
            </a:r>
            <a:endParaRPr lang="en-US" sz="229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земноводных состоит из двух предсердий и одного желудочка, что обеспечивает разделение крови с разным содержанием кислорода. Такая структура поддерживает жизнедеятельность в условиях переменного кислородного режима.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 двухконтурное: большой круг снабжает органы кислородом, малый — через лёгкие и кожу насыщает кровь кислородом. Частичное смешивание в желудочке позволяет адаптировать кровоток под разные потребности.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пищеварительной системы земноводных
</a:t>
            </a:r>
            <a:endParaRPr lang="en-US" sz="2123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органов пищеварения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включает рот, желудок, кишечник и железы — печень и поджелудочную. Клоака служит и для выделения, и для размножения. Все части приспособлены для переработки животной пищи.
</a:t>
            </a:r>
            <a:endParaRPr lang="en-US" sz="1032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и захвата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питаются насекомыми и мелкими беспозвоночными. Длинный клейкий язык помогает быстро ловить подвижную добычу, что обеспечивает их активный образ жизни на суше и в воде.
</a:t>
            </a:r>
            <a:endParaRPr lang="en-US" sz="1081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 и язык: главные помощники в добыче пищи
</a:t>
            </a:r>
            <a:endParaRPr lang="en-US" sz="2041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земноводных широкий, зубы расположены на верхней челюсти и нёбе, что помогает удерживать пойманную добычу. Быстрое открывание челюстей обеспечивает эффективную охоту.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прикреплен передним концом и очень подвижен, покрыт слизью для захвата добычи. Такая структура повышает точность и скорость ловли насекомых, составляющих основной рацион.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кишечника и пищеварительных желез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у земноводных сравнительно короткий, т.к. питание богато белком и легко усваивается, не требуя длительной переработки.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 поджелудочная железа выделяют ферменты, необходимые для расщепления белков и жиров, обеспечивая полноценное питание организма.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Клоака служит для вывода непереваренных остатков и выделений, объединяя функции пищеварительной и выделительной 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 кожное дыхание: адаптация к жизни в двух средах
</a:t>
            </a:r>
            <a:endParaRPr lang="en-US" sz="2102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мешковидной формы разделены внутренними перегородками на крупные камеры для эффективного газообмена, однако их развитие ограничено.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Кожное дыхание обеспечивает значительную часть обмена газов и жизненно важно при высокой влажности, позволяя земноводным дышать даже под водой зимой.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содержит ядросодержащие эритроциты, а лимфатическая система с сосудами и лимфатическими сердцами обеспечивает циркуляцию лимфы, способствуя иммунитету.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с ядром
</a:t>
            </a:r>
            <a:endParaRPr lang="en-US" sz="3323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характеризуют кровь земноводных и отличаются от бесъядерных у млекопитающих.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исследования земноводных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выделительной системы земноводных
</a:t>
            </a:r>
            <a:endParaRPr lang="en-US" sz="2363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отвечают за удаление азотистых отходов, преобразуя их в менее токсичную мочевину, что важно для поддержания баланса.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продукции почек происходит через клоаку, соединяющую пищеварительные и выделительные пути.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земноводных способствует выделению солей и поддержанию водно-солевого баланса, особенно в влажных экосистемах, что защищает организм от обезвоживания.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органы чувств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земноводных состоит из головного мозга, спинного мозга и множества периферических нервов, которые обеспечивают передачу сигналов по всему организму.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регулирует координацию движений и отвечает за обработку информации от органов чувств, помогая быстро реагировать на внешние раздражители.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слуха включают внутреннее и среднее ухо с барабанной перепонкой, а также обонятельные и вкусовые рецепторы, которые важны для восприятия запахов и вкусов.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зрения обеспечивают широкое боковое поле зрения, что помогает ориентироваться и находить добычу в окружающей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органов зрения и слуха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глаз земноводных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земноводных состоит из трёх оболочек и обладает развитой линзовой системой, что позволяет формировать чёткое изображение. Веки и мигательная перепонка защищают глаз от высыхания и загрязнений.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слуховой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 у земноводных хорошо развито и оснащено барабанной перепонкой, которая передаёт звуковые колебания внутреннему уху. Это улучшает восприятие звуков и ориентирование в пространстве.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опорно-двигательной системы земноводных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и грудная 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земноводных обеспечивает гибкость и поддержку тела, делая возможным разнообразные движения. Пояс грудной клетки защищает внутренние органы и служит основой для крепления мышц.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Модификации конечностей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Задние конечности у лягушек сильно удлинены с мощными мышцами, что позволяет выполнять высокие прыжки. Передние конечности служат для амортизации при приземлении и обеспечивают устойчивость.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2350" y="1353495"/>
            <a:ext cx="3776100" cy="31934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кожи земноводных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27600" y="1728103"/>
            <a:ext cx="14337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земноводных тонкая и влажная благодаря покрывающим слизистым железам, которые предотвращают высыхание и защищают от проникновения патогенов.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72475" y="1728104"/>
            <a:ext cx="14337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кожу осуществляется активный газообмен, что особенно важно при жизни во влажных условиях, а также выделяются продукты обмена, поддерживая водно-солевой баланс.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Метаморфоз: перестройка систем органов земноводных
</a:t>
            </a:r>
            <a:endParaRPr lang="en-US" sz="2353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дыхательной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имеют наружные жабры для дыхания в воде, которые постепенно исчезают. Вместо них формируются лёгкие, обеспечивающие дыхание на суше у взрослых особей.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личинок сердце состоит из двух камер, но при метаморфозе оно преобразуется в трёхкамерное, что улучшает кровообращение и адаптацию к жизни на суше.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питаются преимущественно растительной пищей, тогда как взрослые земноводные переходят на хищнический образ жизни, поедая насекомых и мелких беспозвоночных.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076185"/>
            <a:ext cx="3239400" cy="14148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особенностей земноводных и рыб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отличия в анатомии и физиологии между земноводными и рыбами, отражая адаптации к разным средам обитания.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имеют адаптации для двух сред жизни, в то время как рыбы специализированы для водной среды.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морфологии и физиологии позвоночных животных, учебник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и угроза для земноводных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играют роль индикаторов экологического состояния водоёмов и почвы благодаря чувствительной коже, реагирующей на загрязнения.
</a:t>
            </a:r>
            <a:endParaRPr lang="en-US" sz="849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и ухудшение качества воды снижают численность видов, вредя их здоровью и снижая популяции.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болезней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инфекции, такие как хитридиомикоз, вызывают массовую гибель земноводных во многих регионах, угрожая их сохранению.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3144117"/>
            <a:ext cx="8868600" cy="1706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земляноводных к проживанию в различных средах
</a:t>
            </a:r>
            <a:endParaRPr lang="en-US" sz="199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38" y="168022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зимовке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зимовки земноводные замедляют обмен веществ и используют кожное дыхание под ледяной коркой, что обеспечивает выживание в холодный период.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5462" y="169950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и мимикрия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Тритоны и саламандры могут восстанавливать утраченные конечности, что повышает их выживаемость после травм. Некоторые виды меняют окраску, улучшая маскировку от хищников.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систем органов земноводных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 земноводных помогает понять эволюционные переходы от водных к наземным позвоночным и адаптационные механизмы.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особенностей обмена веществ земноводных содействуют разработке медицинских методов в токсикологии и фармакологии.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работы органов чувств и нервной системы позволяет создавать биомиметические технологии и улучшать понимание поведения животных.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земноводных важны для охраны биоразнообразия, так как они отражают состояние экосистем и воздействие антропогенных факторов.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о системах органов земноводных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земноводных сочетают признаков водной и наземной жизни, обеспечивая успешное существование в обеих средах. Их изучение расширяет знания о физиологии позвоночных и помогает решать экологические задачи.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2026-05-09T15:22:05Z</dcterms:created>
  <dcterms:modified xsi:type="dcterms:W3CDTF">2026-05-09T15:22:05Z</dcterms:modified>
</cp:coreProperties>
</file>