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система опоры и движения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суставы и мышцы формируют основу нашего тела 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опорно-двигательной системы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обеспечивает поддержку тела, защиту органов и движение. Она возникла в ходе эволюции, позволяя человеку адаптироваться к жизни на суше и выполнять сложные двигательные задачи.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скелета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включая череп, позвоночник, грудную клетку и конечности. Каждый отдел выполняет важные задачи, например, защита мозга и поддержка тела.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значение костей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аккумулируют важные минеральные вещества, такие как кальций и фосфор, которые необходимы для прочности и обменных процессов в организме.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и кроветворение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некоторых костей расположены участки, где формируются кровяные клетки, что делает скелет жизненно важным для поддержания кроветворной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человеческого скелета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включает 7 шейных, 12 грудных, 5 поясничных, 5 крестцовых и 4-5 копчиковых позвонков, обеспечивая поддержку и гибкость тела.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спинного мозга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защищает спинной мозг, передающий сигналы между мозгом и телом, сохраняя важность для нервной 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разных отделов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отвечает за движения головы, а поясничный — за наклоны и устойчивость туловища, обеспечивая разнообразие двигательных возможностей.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позвоночника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и лицевой отделы черепа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защищает головной мозг, а лицевой формирует облик человека и охраняет органы чувств, обеспечивая жизненно важные 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её структура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Сформирована 12 парами рёбер, грудиной и грудными позвонками, она надежно защищает сердце, лёгкие и часть печени.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рёбер в дыхании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рёбер способствует расширению грудной клетки, что необходимо для нормального дыхания и дыхательных движений.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черепа и грудной клетки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конечности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плечо с плечевой костью, предплечье из локтевой и лучевой костей, а также кисть с множеством мелких костей, обеспечивающих ловкость.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Бедро состоит из бедренной кости, голень из большеберцовой и малоберцовой, а стопа состоит из сложных связок и костей, поддерживая вес тела.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конечностей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отвечают за передвижение, удержание предметов и участие в спортивных и трудовых действиях, обеспечивая разнообразие движений.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костей конечностей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особенности костей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состоят из живых клеток, которые формируют и обновляют костную ткань, поддерживая её здоровье и прочность.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матрица коллагена обеспечивает определённую эластичность, предотвращая чрезмерную хрупкость и облегчающая восстановление.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компоненты, главным образом кальций и фосфор, придают костям твердость и устойчивость к нагрузкам.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мышечной массы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мышечная масса составляет около 40% веса тела, адаптируясь к потребностям движения и баланса.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мышц в туловище обусловлен необходимостью поддерживать вертикальное положение и внутренние органы.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лабораторные данные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компонентов опорно-двигательной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максимальной прочности костей, сухожилий и мышц показывает различия в их функциях и тканевой структуре.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обладают высокой прочностью для поддержки тела, сухожилия гибки, а мышцы обеспечивают движение при меньшей прочности.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— ключ к подвижности костей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суставов включает капсулу, хрящевые поверхности и синовиальную жидкость, обеспечивающие гладкость движений.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позволяя им двигаться относительно друг друга и обеспечивая разнообразные движения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Коленный, локтевой и плечевой суставы играют важную роль в амортизации и выполнении сложных движений конечностей.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суставов зависит от правильного питания и активного образа жизни, что предотвращает травмы и заболевания.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суставов и их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суставов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делятся на несколько видов, в зависимости от формы и функционала. Шаровидные суставы обеспечивают широкий диапазон вращательных движений, цилиндрические – ограничены сгибанием и разгибанием, а плоские обладают минимальной подвижностью.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движений в суставах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сустава адаптирован под определённые двигательные задачи. Например, плечевой сустав позволяет вращать руку во всех направлениях, а запястные суставы обеспечивают небольшое скольжение, повышая гибкость кисти.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основные функции мышечной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движения, мышцы участвуют в дыхании и выделении тепла, что важно для поддержания температуры тела и общего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состоит из множества волокон, способных к сокращению, что обеспечивает движения туловища и конечностей в повседневной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поддерживают равновесие и правильную осанку, помогают стабилизировать тело во время стояния и ходьбы.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мышц: скелетные, гладкие, сердечная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прикреплены к костям и управляются сознательно. Они отвечают за движение тела, обеспечивая широкий спектр произвольных действий.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и сердечная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находятся в стенках внутренних органов, их сокращения происходят автоматически, а сердечная мышца приводит в движение кровь, поддерживая ритм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мышцы и сустава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сокращении мышц и движении конечности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соединяют кости между собой, укрепляя сустав и предотвращая чрезмерные движения, что уменьшает риск травм.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структур образованы прочной соединительной тканью, что позволяет им выдерживать большие нагрузки и сохранять гибкость.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крепят мышцы к костям и передают усилия сокращающихся мышц к скелету, обеспечивая движения.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связок и сухожилий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при падениях и ударах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возникают при сильных механических воздействиях, например, при падении с высоты или ударе. Кость ломается, вызывая боль и ограничение движений, требуются медицинские процедуры для восстановления.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случаются при резких движениях или неправильной нагрузке, когда связки выходят за пределы нормального растяжения, вызывая боль и отёчность.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суставов у школьников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проявляются смещением костей в суставе, часто происходят в результате падений во время игр. Требуют незамедлительного обращения к врачу для восстановления сустава.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системы опоры и движения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тренировок важно проводить растяжку и отдых, чтобы восстановить мышцы и суставы, предотвращая хронические повреждения.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защитную экипировку: шлемы, налокотники, наколенники — это снижает вероятность серьёзных травм.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правила техники безопасности при занятиях спортом и во время игр, избегайте чрезмерных перегрузок и резких движений.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физической активностью обязательно нужно выполнять разминку для разогрева мышц и суставов, уменьшая риск растяжений и повреждений.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и безопасное движение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системы опоры и движения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— это искривление позвоночника, который часто возникает у подростков из-за неправильной осанки и недостатка спорта.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Артрит – воспаление суставов, вызывающее боль и ограничение движений, связано с возрастом и травмами, требует своевременного лечения.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сопровождается снижением плотности костной ткани, увеличивая риск переломов, особенно у пожилых и при нехватке витамина D.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и укрепление системы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правильным положением тела во время учёбы, работы и отдыха, чтобы избежать деформаций позвоночника.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рацион продукты, богатые кальцием и витамином D: молочные продукты, рыбу и зелень, для укрепления костей.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упражнения, такие как плавание, бег и подвижные игры, способствуют укреплению мышц и улучшению осанки.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Обращайтесь к врачу при первых признаках проблем, а также проходите регулярные медицинские осмотры для профилактики.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опорно-двигательной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— основа активной жизни. Забота о ней через правильное питание, движение и профилактику травм обеспечивает здоровье и высокий уровень энергии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2026-05-09T13:08:52Z</dcterms:created>
  <dcterms:modified xsi:type="dcterms:W3CDTF">2026-05-09T13:08:52Z</dcterms:modified>
</cp:coreProperties>
</file>