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6925" y="570000"/>
            <a:ext cx="4475400" cy="400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как основа здоровья человека: ключевые темы урока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— основополагающий фактор здоровья и развития человека.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4700700" y="4631775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545" y="0"/>
            <a:ext cx="48722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38775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человека претерпело значительные изменения от первобытных охотников до современного общества. Наука раскрыла роль витаминов, однако быстрый рост фастфуда и малоподвижный образ жизни ставят под угрозу здоровье молодёжи.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38775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современное состояние питания человека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97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важны для роста и восстановления тканей, их источники: рыба, курица и бобовые. Они поддерживают обмен веществ и иммунитет подростка.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составляющие рациона подростка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1394950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Жиры из растительных масел и орехов обеспечивают энергию и способствуют усвоению витаминов, при этом их количество должно быть умеренным и сбалансированным.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382395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 в виде круп, макарон и хлеба служат основным источником энергии для активных подростков и являются базой любого рациона.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278048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Клетчатка и витамины из свежих овощей и фруктов стимулируют пищеварение и укрепляют защитные силы организма школьника.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23" y="0"/>
            <a:ext cx="513345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24425" y="1945851"/>
            <a:ext cx="35862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уровни пирамиды питания
</a:t>
            </a:r>
            <a:pPr algn="l" indent="0" marL="0">
              <a:lnSpc>
                <a:spcPct val="100000"/>
              </a:lnSpc>
              <a:buNone/>
            </a:pPr>
            <a:r>
              <a:rPr lang="en-US" sz="4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основании пирамиды находятся овощи, фрукты и цельнозерновые продукты, которые необходимо есть ежедневно в больших объёмах для поддержания здоровья и энергии.
</a:t>
            </a:r>
            <a:endParaRPr lang="en-US" sz="1491" dirty="0"/>
          </a:p>
        </p:txBody>
      </p:sp>
      <p:sp>
        <p:nvSpPr>
          <p:cNvPr id="6" name="Text 1"/>
          <p:cNvSpPr txBox="1"/>
          <p:nvPr/>
        </p:nvSpPr>
        <p:spPr>
          <a:xfrm>
            <a:off x="5213000" y="311075"/>
            <a:ext cx="35979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Пищевая пирамида: визуальный ориентир для школьника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460225" y="468530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5224425" y="3445835"/>
            <a:ext cx="35862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Рекомендации по употреблению продуктов
</a:t>
            </a:r>
            <a:pPr algn="l" indent="0" marL="0">
              <a:lnSpc>
                <a:spcPct val="100000"/>
              </a:lnSpc>
              <a:buNone/>
            </a:pPr>
            <a:r>
              <a:rPr lang="en-US" sz="4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уровень включает молочные продукты и белковые источники, рекомендованные для роста и поддержки организма, в то время как верхушка — сладости и фастфуд — должна потребляться минимально.
</a:t>
            </a:r>
            <a:endParaRPr lang="en-US" sz="137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946" y="1190625"/>
            <a:ext cx="3003807" cy="319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71875" y="1190625"/>
            <a:ext cx="5238600" cy="14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Завтрак запускает обмен веществ и улучшает концентрацию, благодаря чему ученики легче усваивают информацию и лучше работают в течение дня.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завтрака для школьников: статистика и советы
</a:t>
            </a:r>
            <a:endParaRPr lang="en-US" sz="2737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554925" y="2959550"/>
            <a:ext cx="5238600" cy="14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показывают снижение работоспособности на 25–35% при пропуске завтрака, а также возрастание желания есть сладкое до обеда.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91925" y="1126406"/>
            <a:ext cx="2130000" cy="1520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7000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2075" y="1126406"/>
            <a:ext cx="2130000" cy="15205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119192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воды в организме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регулирует температуру тела и выводит токсины, помогает поддерживать концентрацию и улучшает физическую выносливость у восьмиклассников.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3507000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 потребления жидкости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Рекомендуемый объём воды для подростков 8 класса составляет 1,2–1,5 литра в день, чтобы обеспечить нормальное функционирование всех систем организма.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82207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сладких напитков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Газированные и сладкие соки содержат большое количество сахара, что не заменяет пользу воды и часто приводит к проблемам с зубами и лишним весом.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напитки: важная часть рациона подростка
</a:t>
            </a:r>
            <a:endParaRPr lang="en-US" sz="2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0" y="1091200"/>
            <a:ext cx="31263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необходимы для формирования мышц, обновления клеток и укрепления иммунитета, особенно важны в период активного роста подростков.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белков в рационе восьмиклассника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18200" y="2443546"/>
            <a:ext cx="42537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белки содержатся в мясе, рыбе, яйцах и молочных продуктах, а растительные — в бобовых, орехах и некоторых крупах.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0" y="3795900"/>
            <a:ext cx="57294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Рекомендуемая дневная норма — около одного грамма белка на килограмм массы тела, что обеспечивает потребности организма в строительном материале.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750" y="2303074"/>
            <a:ext cx="4037700" cy="128850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8150" y="1366025"/>
            <a:ext cx="3752400" cy="316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содержания витамина C в 100 граммах популярных продуктов и их влияние на здоровье подростков.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Болгарский перец содержит вдвое больше витамина C, чем апельсин, что делает его отличным источником для укрепления иммунитета.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из официальных пищевых справочников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7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 C в продуктах: сравнительная таблица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060" y="1364608"/>
            <a:ext cx="235634" cy="2356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902" y="1364608"/>
            <a:ext cx="206179" cy="23563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49637" y="1364608"/>
            <a:ext cx="206179" cy="23563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39295" y="3578883"/>
            <a:ext cx="213008" cy="17040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684195" y="3569416"/>
            <a:ext cx="213008" cy="189341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питания подростка: основные рекомендации
</a:t>
            </a:r>
            <a:endParaRPr lang="en-US" sz="2759" dirty="0"/>
          </a:p>
        </p:txBody>
      </p:sp>
      <p:sp>
        <p:nvSpPr>
          <p:cNvPr id="13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4" name="Text 2"/>
          <p:cNvSpPr txBox="1"/>
          <p:nvPr/>
        </p:nvSpPr>
        <p:spPr>
          <a:xfrm>
            <a:off x="724946" y="1364608"/>
            <a:ext cx="2088978" cy="1604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Регулярность приёмов пищи
</a:t>
            </a:r>
            <a:pPr algn="l" indent="0" marL="0">
              <a:lnSpc>
                <a:spcPct val="100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трёх основных приёмов пищи и двух перекусов способствует стабильному уровню энергии на протяжении дня.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3604061" y="1364608"/>
            <a:ext cx="2088978" cy="1604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перекусы
</a:t>
            </a:r>
            <a:pPr algn="l" indent="0" marL="0">
              <a:lnSpc>
                <a:spcPct val="100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фрукты, орехи и йогурты для перекусов, чтобы обеспечить питательные вещества без лишних сахаров.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442796" y="1364608"/>
            <a:ext cx="2088978" cy="1604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Избегайте пропусков
</a:t>
            </a:r>
            <a:pPr algn="l" indent="0" marL="0">
              <a:lnSpc>
                <a:spcPct val="100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питание предотвращает переедание и резкие колебания настроения, укрепляя здоровье и самочувствие.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1127340" y="3561150"/>
            <a:ext cx="3052874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Сбалансированный рацион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Включайте разнообразные продукты для полноценного состава витаминов и минералов, необходимых для роста.
</a:t>
            </a:r>
            <a:endParaRPr lang="en-US" sz="1423" dirty="0"/>
          </a:p>
        </p:txBody>
      </p:sp>
      <p:sp>
        <p:nvSpPr>
          <p:cNvPr id="18" name="Text 6"/>
          <p:cNvSpPr txBox="1"/>
          <p:nvPr/>
        </p:nvSpPr>
        <p:spPr>
          <a:xfrm>
            <a:off x="4972240" y="3561150"/>
            <a:ext cx="3052874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Питьевой режим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должна быть основным напитком, обеспечивая гидратацию и поддержание всех функций организма.
</a:t>
            </a:r>
            <a:endParaRPr lang="en-US" sz="142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820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Чрезмерное употребление фастфуда приводит к переизбытку жиров и калорий, что провоцирует ожирение и проблемы с сердечно-сосудистой системой.
</a:t>
            </a:r>
            <a:endParaRPr lang="en-US" sz="15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Характерные ошибки подростков в питании и их последствия
</a:t>
            </a:r>
            <a:endParaRPr lang="en-US" sz="2702" dirty="0"/>
          </a:p>
        </p:txBody>
      </p:sp>
      <p:sp>
        <p:nvSpPr>
          <p:cNvPr id="7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310825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Избыточный сахар в сладостях и газированных напитках повышает риск развития кариеса, нарушений обмена веществ и снижает иммунитет.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630345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овощей и фруктов в рационе снижает поступление клетчатки и витаминов, ухудшая пищеварение и защиту организма от инфекций.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9337" y="1391321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Сладкие газированные напитки содержат большое количество сахара — до 35 г в банке объёмом 330 мл, что соответствует примерно 7 чайным ложкам. Чрезмерное потребление приводит к серьезным рискам для здоровья.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газировки и сахара на здоровье подростков
</a:t>
            </a:r>
            <a:endParaRPr lang="en-US" sz="271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3067970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употребление таких напитков увеличивает вероятность развития кариеса, ожирения, а также сахарного диабета второго типа. Рекомендуется ограничивать их потребление, не употребляя чаще одного раза в неделю.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1705950" y="1512988"/>
            <a:ext cx="3056700" cy="184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важнейших правил, способствующих поддержанию здоровья и энергии у подростков.
</a:t>
            </a:r>
            <a:endParaRPr lang="en-US" sz="4000" dirty="0"/>
          </a:p>
        </p:txBody>
      </p:sp>
      <p:sp>
        <p:nvSpPr>
          <p:cNvPr id="5" name="Text 2"/>
          <p:cNvSpPr txBox="1"/>
          <p:nvPr/>
        </p:nvSpPr>
        <p:spPr>
          <a:xfrm>
            <a:off x="6212575" y="557625"/>
            <a:ext cx="2615700" cy="410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простых правил здорового питания помогают подросткам регулировать рацион, поддерживать нормальный вес и укреплять иммунитет, обеспечивая гармоничный рост и развитие.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Всемирная организация здравоохранения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91925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07000" y="1126406"/>
            <a:ext cx="2130000" cy="15205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22075" y="1126406"/>
            <a:ext cx="2130000" cy="15205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1306725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Кальций — строитель крепких костей и зубов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Кальций играет ключевую роль в формировании костной ткани и зубов, особенно важен в подростковом возрасте. Его источниками являются творог, сыр и молочные продукты, которые нужно включать в рацион ежедневно.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3611350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Железо — залог нормальной работы крови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Железо необходимо для переноса кислорода в организме, участвует в работе крови и поддерживает энергию. Богаты железом печень, мясо и бобовые, их потребление способствует предотвращению анемии.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5936925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Магний — поддержка мышц и нервной 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Магний обеспечивает правильное функционирование мышц и передачу нервных сигналов. Он содержится в орехах и бобовых, что особенно важно для активных подростков и спортсменов.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минералов и микроэлементов в питании
</a:t>
            </a:r>
            <a:endParaRPr lang="en-US" sz="2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2" y="1598227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Стресс часто вызывает ложное чувство голода, провоцируя желание есть высококалорийную и сладкую пищу, что негативно сказывается на здоровье и настроении подростка.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эмоций и стресса на пищевое поведение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4765129" y="1598227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Различение видов голода помогает формировать осознанные пищевые привычки и уменьшать зависимость от вредной пищи в стрессовых ситуациях.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2" y="3048302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Эмоциональный голод отличается от физиологического: его невозможно утолить обычной едой, что ведёт к перееданию и ухудшению самочувствия при отсутствии контроля.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765129" y="3048302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навыков саморегуляции и понимание причин эмоционального питания поддерживают психологическое здоровье и способствуют здоровому образу жизни.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91350" y="68365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Повышенная физическая активность увеличивает энергетические потребности подростков, требуя сбалансированного поступления углеводов и белков для поддержания сил и восстановления организма.
</a:t>
            </a:r>
            <a:endParaRPr lang="en-US" sz="1359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683650"/>
            <a:ext cx="3126300" cy="39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физической активности с питанием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791354" y="203600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Белок способствует росту и восстановлению мышечной ткани, особенно важен для тех, кто занимается спортом или активными играми.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5791353" y="338835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тренировки повышают потребность в жидкости, поэтому важно пить достаточно воды, чтобы избегать обезвоживания и поддерживать выносливость.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9337" y="1391321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Вегетарианство исключает употребление мяса и иногда других продуктов животного происхождения, выбирается по этическим, религиозным или оздоровительным причинам.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Вегетарианство: особенности и риски подросткового выбора
</a:t>
            </a:r>
            <a:endParaRPr lang="en-US" sz="236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3067970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вегетарианском питании необходимо особо следить за поступлением белка, железа и витамина B12, чтобы избежать дефицита и сохранить здоровье подростка.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0" y="1091200"/>
            <a:ext cx="31263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Аллергия на пищу проявляется высыпаниями на коже, зудом и отёками, часто при употреблении аллергенных продуктов, таких как молоко и яйца.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Пищевая аллергия у подростков: основные симптомы и меры
</a:t>
            </a:r>
            <a:endParaRPr lang="en-US" sz="2702" dirty="0"/>
          </a:p>
        </p:txBody>
      </p:sp>
      <p:sp>
        <p:nvSpPr>
          <p:cNvPr id="6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18200" y="2443546"/>
            <a:ext cx="42537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Симптомы могут включать затруднённое дыхание и общую слабость, что требует срочного обращения к врачу для предотвращения осложнений.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0" y="3795900"/>
            <a:ext cx="57294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Коррекция рациона и избегание аллергенов являются ключевыми мерами для контроля состояния и поддержания здоровья подростка.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820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Анорексия проявляется патологическим снижением веса из-за страха набрать массу и отказа от еды, что опасно для здоровья и требует профессиональной помощи.
</a:t>
            </a:r>
            <a:endParaRPr lang="en-US" sz="15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расстройства: анорексия и булимия у подростков
</a:t>
            </a:r>
            <a:endParaRPr lang="en-US" sz="2702" dirty="0"/>
          </a:p>
        </p:txBody>
      </p:sp>
      <p:sp>
        <p:nvSpPr>
          <p:cNvPr id="7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310825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Булимия характеризуется периодами переедания с последующим очищением организма, что нарушает обмен веществ и ведёт к физическим и психическим проблемам.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630345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диагностика, поддержка семьи и лечение специалистов жизненно необходимы для восстановления и предотвращения осложнений.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91350" y="68365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Постепенное введение в рацион новых овощей и фруктов помогает разнообразить питание и стимулирует интерес к полезным продуктам.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683650"/>
            <a:ext cx="3126300" cy="39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Выработка здоровых пищевых привычек в подростковом возрасте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791354" y="203600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Замена сладостей на сухофрукты и орехи снижает потребление сахара и повышает питательную ценность перекусов.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5791353" y="338835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Ведение дневника питания помогает отслеживать успехи и поддерживать мотивацию на пути к здоровому образу жизни.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60400" y="302595"/>
            <a:ext cx="2865900" cy="26252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8000" y="302550"/>
            <a:ext cx="3471900" cy="40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— ключ к здоровью и развитию подростка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питание поддерживает физическое и эмоциональное благополучие школьника. Соблюдение баланса в рационе и здоровые привычки обеспечивают активность, хорошую учёбу и общее качество жизни.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2026-05-09T11:59:35Z</dcterms:created>
  <dcterms:modified xsi:type="dcterms:W3CDTF">2026-05-09T11:59:35Z</dcterms:modified>
</cp:coreProperties>
</file>