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в алгебре 7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точно находить точки и строить графики.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превращаются в точки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показывает, где находится объект, и помогает описывать его положение с помощью пары чисел. Это удобный язык для карт, чертежей, графиков и многих задач алгебры.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координатная плоскость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695326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плоскости — две взаимно перпендикулярные оси: горизонтальная OX и вертикальная OY. Вместе они образуют систему, по которой можно точно задавать положение любой точки.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311374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называется началом координат и обозначается O(0; 0). От неё начинают отсчитывать расстояния вправо, влево, вверх и вниз.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543471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плоскость разделена осями на четыре части, которые называют четвертями. Они помогают быстро определять, в каком направлении от начала координат находится точка.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927422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на осях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оси есть положительное и отрицательное направление. Обычно вправо и вверх считают положительными, а влево и вниз — отрицательными, что удобно при записи координат.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159519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всегда записывают как пару чисел: сначала x, потом y. Такой порядок важен, потому что он показывает сначала движение по горизонтали, затем по вертикали.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 четверти координатной плоскости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обе координаты положительные. Точка здесь находится справа от оси OY и выше оси OX, поэтому её положение легко определить по двум положительным знакам.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четверти абсцисса отрицательная, а ордината положительная. Значит, точка расположена слева от оси OY и выше оси OX, что сразу видно по знакам координат.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 четвёртая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четверти обе координаты отрицательные, а в IV — абсцисса положительная, ордината отрицательная. Эти сочетания знаков помогают быстро отличать соседние части плоскости.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нужны подписи осей, стрелки направлений и чёткие границы четвертей. Тогда по изображению можно безошибочно читать координаты и определять, где находится точка.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 разных четвертях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x и y можно сразу определить, в какой части координатной плоскости находится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однозначно показывают расположение точки: по ним можно определить четверть ещё до построения.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 координат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координаты точки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x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координат сначала указывают абсциссу x, а затем ординату y. Такой порядок нужен всегда, иначе точка окажется в другом месте на плоскости.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записи показывает, насколько точка смещена по вертикали. Положительное значение означает движение вверх, отрицательное — движение вниз от начала координат.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записана как A(3; −2), это значит, что она находится на три единицы вправо и на две единицы вниз от точки O.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нельзя 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(y; x) неверна, даже если числа те же самые. Для алгебры важны не только значения координат, но и их расположение в паре.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по координатам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точкой на координатной плоскости.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координаты точки на рисунке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x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где точка расположена относительно оси OY. Если она справа, абсцисса положительная; если слева, абсцисса отрицательная. Так находят первое число пары.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положение точки относительно оси OX. Точка выше оси получает положительное значение y, а ниже оси — отрицательное, что завершает запись координат.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сразу сопоставлять знак каждой координаты с направлением движения от начала координат. Это помогает не перепутать четверть и избежать ошибок при чтении рисунка.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тренировки подходят точки A(2; 3), B(−4; 1), C(−2; −5) и D(5; −3). По ним легко увидеть, как меняются знаки в разных частях 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точки от осей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столбца показывает модуль координаты, а значит — расстояние до соответствующей оси. Это удобно при сравнении нескольких точек на одной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координаты, тем дальше точка находится от соответствующей оси; по этому правилу легко оценивать положение без построений.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координатных точек: A(1; 4), B(3; 2), C(5; 1)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равны нулю, когда точка находится на одной из осей.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точки помогают понять, что оси тоже состоят из точек с координатами. Начало координат принадлежит сразу обеим осям.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 координат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единичный отрезок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один и тот же шаг на оси может означать разное число единиц. Его называют единичным отрезком и обязательно отмечают на рисунке.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деления по осям сделаны одинаково, точки строятся точно, а расстояния между ними можно сравнивать без ошибок. Это особенно важно при выполнении чертежей и графиков.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масштаб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масштаб искажает изображение: точка может казаться ближе или дальше, чем есть на самом деле. Поэтому перед построением всегда проверяют, сколько единиц соответствует одной клетке.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 относительно осей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меняется только одна координата: относительно оси OY — знак x, относительно оси OX — знак y. Это удобно проверять по парам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сохраняет расстояние до оси, но меняет знак одной координаты. По этому правилу легко находить зеркальные точки на плоскости.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координатная плоскость; примеры из условия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координатная плоскость связана с графиками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пару величин в виде таблицы: каждому значению x соответствует своё значение y. Так удобно описывать путь, температуру или скорость.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точек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пару наносят на координатную плоскость. Все полученные точки показывают, как изменяется величина, и составляют основу будущего графика.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или кривая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соединяются, получается линия, ломаная или кривая. По такому рисунку можно сравнивать значения и видеть характер изменения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и навигатор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координаты помогают быстро найти нужный объект и понять его положение относительно других мест. Навигатор делает то же самое в электронном виде, показывая маршрут и точку назначения на сетке.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поле и шахматная доска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на шахматной доске клетки имеют свои обозначения, поэтому положение фигуры или объекта легко назвать точно. Такая система учит внимательно читать сетку и находить нужную клетку без ошибок.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чертёж и экран компьютера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координаты позволяют аккуратно размещать точки, отрезки и фигуры. На экране компьютера похожий принцип помогает задавать место значка, кнопки или изображения, не смешивая порядок значений.
</a:t>
            </a:r>
            <a:endParaRPr lang="en-US" sz="124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 окружающем мире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точек, четвертей и осей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знаки координат помогают определить положение точки: в четверти или на одной из осей.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x и y сразу указывает нужную четверть. Если одна координата равна нулю, точка лежит на оси.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 координат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 точки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координат перед нанесением точки на плоскость.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координатами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затруднений вызывает смешение x и y: из-за этого точка попадает не туда. Остальные ошибки обычно связаны с невнимательностью при чтении 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 — неверная запись пары чисел. Если всегда проверять порядок, знаки и масштаб, число ошибок заметно уменьшается.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«Координатная плоскость»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координат важна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меняет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знак или порядок координат, точка окажется в другом месте плоскости. Даже небольшая неточность полностью меняет результат построения и 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становятся неверными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графиками одна ошибка в точке может исказить всю линию или кривую. Тогда по рисунку уже нельзя правильно сравнить значения или сделать вывод.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 поиск места координаты помогают точно описывать маршрут. Ошибка приводит к неверному направлению, поэтому важно проверять каждую запись по осям.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учит аккуратности: сначала записать, потом проверить знаки и четверть. Такая привычка полезна не только в алгебре, но и в любых точных 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три точки и их положение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P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P(1; −4) имеет положительное x и отрицательное y, значит, она находится в IV четверти. По рисунку удобно сразу увидеть, что точка расположена справа и ниже начала координат.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Q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Q(−5; 2) абсцисса отрицательная, а ордината положительная. Такая комбинация знаков указывает на II четверть, где точки лежат слева от оси OY и выше оси OX.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R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точки R(−3; −3) обе координаты отрицательные, поэтому она находится в III четверти. На схеме полезно выделить её цветом и сравнить с другими точками.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открывает путь к графикам и функциям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помогает точно задавать положение точек, читать знаки координат и строить графики. Освоив её, легче переходить к функциям, зависимостям и более сложным задачам алгебры.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2026-05-29T10:16:38Z</dcterms:created>
  <dcterms:modified xsi:type="dcterms:W3CDTF">2026-05-29T10:16:38Z</dcterms:modified>
</cp:coreProperties>
</file>