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части света на глобусе и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суша Земли и почему это важно?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материки и части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читать карту, находить страны и океаны, понимать расположение природных объектов и видеть, как люди постепенно открывали Землю.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часть света: основная разница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 — это крупный массив суши с относительно целостными границами, который выделяют прежде всего по его природному и географическому положению среди океанов.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света — исторически сложившееся деление суши. Оно отражает не только природу, но и то, как люди изучали и осваивали разные территории Земли.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одно и то же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не совпадают всегда: Евразия объединяет две части света — Европу и Азию, а Америка в школьной географии считается одной частью света, хотя состоит из двух материков.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как модель Земли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передаёт форму Земли почти без искажений, поэтому на нём удобнее всего видеть реальное взаимное расположение материков, океанов и полюсов.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глобусе хорошо заметны экватор, меридианы и параллели. Они помогают ориентироваться, определять полушария и находить нужные точки на поверхности Земли.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 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модели проще сравнивать расстояния между объектами и понимать, как материки связаны между собой океанами и протяжёнными береговыми линиями.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глобусе обозначены материки и океаны, он становится наглядным пособием для изучения строения Земли и подготовки к работе с картой.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рассчитаны по площадям материков из школьных географических справочников.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 Земли по площади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насколько неравномерно распределена суша между материками и какие из них занимают наибольшую долю.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заметно превосходит остальные материки, а Австралия — самая маленькая; разница между ними более чем шестикратная.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87302"/>
            <a:ext cx="4894200" cy="27277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Материки: площадь и основные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материки по размеру и по самым узнаваемым природным чертам.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самая большая, Австралия — самая маленькая; Антарктида выделяется ледяным покровом, а Африка и Южная Америка — яркими природными зонами.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 атласы.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самый большой материк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 и занимает более трети всей суши Земли, поэтому на карте она выглядит особенно протяжённой и разнообразной.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горы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Гималаи — самая высокая горная система мира. Именно на Евразии расположен Эверест, самая высокая вершина Земли.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встречаются арктические пустыни, тундра, тайга, степи, пустыни и влажные леса, поэтому его природа очень разнообразна.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страны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Евразии живёт большая часть населения планеты. Здесь расположена и Россия — крупнейшее государство мира по площади.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положения по обе стороны экватора Африка получает много солнечного тепла, а её природа очень контрастна: от влажных лесов до засушливых пустынь.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Африку почти пополам, поэтому на материке особенно много районов с жарким климатом.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атласы и карты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материка выделяются Кордильеры, Великие равнины и крупные Великие озёра, которые заметно влияют на природу региона.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американское пространство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соединены Панамским перешейком. Поэтому их часто рассматривают вместе как большую часть света — Америку.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находится Амазонка — самая полноводная река мира, а бассейн Амазонки известен крупнейшими влажными лесами планеты.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самый маленький материк и одновременно государство. Она находится в Южном полушарии и известна множеством эндемичных животных, включая кенгуру и коалу.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 и почти полностью покрыта ледяным щитом. Постоянных жителей здесь нет, работают только исследовательские станции.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обитаемый материк с уникальной природой, а Антарктида — самый холодный, сухой и ветреный материк Земли, предназначенный прежде всего для научных исследований.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Антарктида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материк на карте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ориентироваться по положению объекта, береговой линии и соседним океанам.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данные о площади материков, млн км²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 по площади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суши распределена неравномерно, поэтому разница между материками хорошо заметна уже на первом взгляде на диаграмму.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резко выделяется размерами, а Австралия замыкает ряд; между соседними материками разрыв также значителен.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расширялся мир на картах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показывали лишь знакомые береговые линии и ближайшие земли. По мере путешествий мореплавателей контуры мира становились точнее, а на карте появлялись новые названия частей света. Так история открытий постепенно превращалась в географическую картину Земли.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Америка, Австралия и Антарктида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картах Америка сначала выглядела как новая большая земля, затем её изучение продолжилось на юге и севере. Австралия и Антарктида были нанесены позже, когда знания о южной части планеты стали полнее и точнее.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как разные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Европы и Азии возникло не только из-за положения на суше. Оно связано с историей изучения пространства, развитием торговли и культурными различиями. Поэтому на исторической карте эти территории часто подписывают отдельно, хотя вместе они образуют один материк.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света на исторической 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части света: что совпадает, а что нет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названия обозначают один и тот же крупный участок суши, а какие отражают историческое деление мира.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есть не у всех объектов: Евразия делится на две части света, а Америка объединяет два материка.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путаница между понятиями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типичных случая сопоставления материков и частей света.
</a:t>
            </a:r>
            <a:endParaRPr lang="en-US" sz="17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091" y="1249063"/>
            <a:ext cx="313294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и самый глубокий океан Земли. Он омывает берега Азии, Австралии, обеих Америк и Антарктиды, поэтому сильно влияет на морские пути и климат побережий.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океан окружает северные окраины Евразии и Северной Америки. Из-за низких температур и льдов он заметно влияет на природу Арктики и условия жизни в приполярных районах.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разделяет Америку с Европой и Африкой. На его берегах расположено много крупных стран, а морские связи через него исторически помогали людям открывать и заселять новые территории.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особенно важен для Южной Азии, Африки и Австралии. Тёплые воды океана помогают формировать влажный климат на его побережьях и связывают материки морскими маршрутами.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положение материков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географические сведения о количестве государств на материках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количество государств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государств зависит не только от размеров материка, но и от истории заселения, границ и политического развития регионов.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суша не всегда имеет больше стран: Африка лидирует по числу государств, но Евразия по площади значительно крупнее.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географические факты о материках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не везде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Южная Америка пересекаются экватором, поэтому на их территории есть области и Северного, и Южного полушария. Это удобно показывать на глобусе, где линия экватора хорошо видна.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у Южного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целиком расположена в Южном полушарии и окружает Южный полюс. Её положение объясняет очень холодный климат, а также почти полное отсутствие постоянного населения и городов.
</a:t>
            </a:r>
            <a:endParaRPr lang="en-US" sz="1297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очень разнообразна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материке соседствуют арктические пустыни, тундра, леса, степи и пустыни. Такое разнообразие связано с огромной протяжённостью с севера на юг и с запада на восток.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материк-уникал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Австралии помогла сохраниться многим видам, которых нет больше нигде. Поэтому здесь особенно много эндемиков, например сумчатых животных и необычных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о материках помогают работать с картой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крупный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материк: это помогает понять общий участок суши и сразу сузить поиск. Такой подход особенно полезен, когда на карте много подписей и мелких объектов.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часть света и 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уточняют часть света и соседние океаны, моря или проливы. Это позволяет быстрее найти страну, сравнить её положение и понять, какие природные условия ей свойственны.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 —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к горам, рекам, озёрам и природным зонам. Последовательный поиск делает работу с атласом и контурной картой более точной и 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части света: главное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показывают крупные участки суши, а части света отражают историческое деление мира. Глобус помогает увидеть Землю целиком, а карта — уверенно читать её и находить нужные объекты.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2026-06-02T18:03:16Z</dcterms:created>
  <dcterms:modified xsi:type="dcterms:W3CDTF">2026-06-02T18:03:16Z</dcterms:modified>
</cp:coreProperties>
</file>