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воды: невидимая вода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скрыты в породах и почве: откуда они берутся, где хранятся и как влияют на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подземные воды нужны людям и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встречаются почти везде, где есть почва и породы, пропускающие воду. Они часто обеспечивают питьё для городов и сёл. Запасы пополняются медленно, поэтому реки не пересыхают, а растения и животные получают влагу даже в засуху.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таяние снега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талая вода попадают на поверхность земли. Часть стекает по склонам, а часть остаётся на месте, чтобы впитываться.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Впитывание в почву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проникает в почву. Часть задерживают корни растений, а часть испаряется под действием тепла и ветра.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Просачивание глубже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породы рыхлые, вода просачивается ниже — через песок и другие проницаемые слои. В глинистой почве этот процесс идёт медленнее.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в трещины и пустоты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трещин, пор и пустот в породах, тем легче воде уходить глубже и накапливаться в водоносных слоях.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попадает под землю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поверхности к подземным слоям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последовательность: от осадков до движения к роднику, колодцу или реке; водоупорные породы задерживают поток.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породы хранят подземную воду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пород определяют, сколько воды может храниться и насколько быстро она перемещается.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проницаемее породы, тем легче вода уходит в глубину и быстрее течёт; глина действует как естественный «барьер».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Водоносный слой и уровень грунтовых вод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водоносный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Водоносный слой — это часть земных пород, где воды достаточно много, чтобы её можно было получать. Он формируется там, где есть пористость и достаточная проницаемость.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уровень грунтовых 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грунтовых вод показывает, на какой глубине находится верхняя граница воды. После дождей и весеннего таяния уровень обычно поднимается, а при засухе опускается.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находится пресная вода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небольшая доля пресной воды «видима» в реках и озёрах, поэтому подземные воды становятся критически важным запасом.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пополнение подземных вод делает их особенно уязвимыми к загрязнению и чрезмерному забору.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географии (точные доли зависят от используемого источника)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Родники, колодцы и артезианские воды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появляется там, где подземная вода сама находит выход на поверхность. Это случается, когда водоносный слой выходит на поверхность или встречается с разломом.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достигает верхней части водоносного слоя. Так люди получают воду из подземных источников, особенно в местах, где реки расположены далеко или нестабильны.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Артезианские воды залегают между водоупорными слоями и находятся под давлением. В некоторых районах такая вода может подниматься без насоса, если условия благоприятны.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подземная вода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от высоты к низине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вода движется медленно, в основном от более высоких участков к более низким. Направление задают уклоны и то, как залегают проницаемые породы.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песке — быстрее, в глине — медленнее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породы пропускают воду, она перемещается заметно быстрее. В песке движение обычно быстрее, чем в глинистых слоях, где поры очень мелкие.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 и пустоты ускоряют движение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трещинах и крупных пустотах вода может проходить быстрее, чем через мелкие поры. Поэтому в разных участках подземный поток может отличаться.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подземные воды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населённых пунктах подземная вода — основной источник питья, особенно где поверхностные водоёмы маловодны.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забор воды и слабее контроль, тем выше риск снижения уровня и ухудшения качества.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классификация использования подземных вод (сопоставительные значения без точных процентов)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подземная вода часто чище поверхностной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 через слои почвы и породы, вода сталкивается с частицами и пористыми структурами. Песок, гравий и почвенный слой задерживают взвесь и часть грязи механически, улучшая прозрачность.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фильтр работает не мгновенно и не всегда одинаково. Он эффективнее против крупных загрязнений, но многие вещества растворяются в воде и проходят дальше к водоносным горизонтам.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подземной воде нередко остаются соли, нитраты и нефтепродукты, а также часть микробов. Чтобы говорить о безопасности, нужен анализ качества, а не только «чистый вид». 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543386"/>
            <a:ext cx="4332300" cy="2401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загрязняет подземные воды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Загрязняющие вещества попадают в почву и воду разными путями: с полей, со свалок, при утечках и из неисправных систем. Проникая ниже, они могут достигать водоносных слоёв.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чаще всего связано не с одним источником, а с сочетанием: неправильное обращение с отходами, утечки и попадание реагентов через дождевую воду.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экологии (по заданному описанию).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дожди прекращаются, подземные воды продолжают подпитывать речное русло. Поэтому вода в реке уходит не сразу: родниковое питание поддерживает течение и помогает рыбам и водным растениям пережить сухие периоды.
</a:t>
            </a:r>
            <a:endParaRPr lang="en-US" sz="90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получает подпитку в засуху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влажных участках почва долго остаётся сырой, потому что рядом залегают грунтовые воды. Они выходят на поверхность в виде небольших родников, формируя болота, влажные луга и условия для многих видов растений.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влажные луга держатся на «невидимой» влаге
</a:t>
            </a:r>
            <a:endParaRPr lang="en-US" sz="1096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получают влагу с глубины: корни используют воду, находящуюся в почвенном слое и подстилающих породах. Если уровень грунтовых вод снижается, растения испытывают стресс и хуже растут.
</a:t>
            </a:r>
            <a:endParaRPr lang="en-US" sz="986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берут воду из почвы, связанной с грунтовыми водами
</a:t>
            </a:r>
            <a:endParaRPr lang="en-US" sz="1077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в жизни природы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загрязнение попадает в подземные воды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веществ: от источника на поверхности к проникновению в водоносный слой
</a:t>
            </a:r>
            <a:endParaRPr lang="en-US" sz="1248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запасы подземной воды уменьшаются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грунтовых вод меняется с сезонностью: после дождей он растёт, а при длительной засухе падает. Если воду берут активно, снижение ускоряется.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водоотбор превышает пополнение осадками, водоносный слой теряет запасы. Это приводит к падению уровня и риску дефицита в колодцах и скважинах.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географии (схема зависимости «забор воды — уровень грунтовых вод», без численных значений).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413" y="117203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1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569" y="1172034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575" y="1215264"/>
            <a:ext cx="376800" cy="3014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275" y="1198518"/>
            <a:ext cx="376800" cy="3349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подземные воды
</a:t>
            </a:r>
            <a:endParaRPr lang="en-US" sz="2250" dirty="0"/>
          </a:p>
        </p:txBody>
      </p:sp>
      <p:sp>
        <p:nvSpPr>
          <p:cNvPr id="15" name="Text 2"/>
          <p:cNvSpPr txBox="1"/>
          <p:nvPr/>
        </p:nvSpPr>
        <p:spPr>
          <a:xfrm>
            <a:off x="3960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 колодцев и скважин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допускать загрязнение территории возле источников: мусор, грязные стоки и химикаты могут попасть глубже с дождями. Места водозабора держат в чистоте и ограждают.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87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использование удобрений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удобрения повышают риск попадания нитратов в почву. Поля удобряют по нормам, избегают внесения перед сильными дождями и контролируют состояние почвы.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814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Исправная канализация и септики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Неисправности в канализации способны занести в грунт бактерии и другие загрязнения. Септики проверяют, ремонтируют вовремя и не допускают переполнения и утечек.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241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хранение топлива и масел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 масло опасны даже при небольших утечках: вещества уходят по трещинам и могут добраться до водоносного слоя. Емкости размещают правильно и следят за герметичностью.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668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качеством воды и экономия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проверки позволяют заметить загрязнение до того, как оно станет проблемой для людей. Снижение лишнего расхода воды помогает не превышать скорость пополнения запасов.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в разных местах Земли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различий климата, пород и рельефа подземные воды работают по-разному: где-то они образуют устойчивые источники, а где-то уровень сильно меняется. Поэтому в каждой местности нужны свои правила охраны.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и карстовых районах родники часто появляются там, где вода выходит через трещины и подземные пустоты. Такие пути могут быть «короткими» для воды, поэтому она быстро находит выход.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равнинах, где распространены песчаные и гравийные породы, вода обычно накапливается лучше и легче добывается. Рыхлые слои пропускают воду и образуют водоносные горизонты ближе к поверхности.
</a:t>
            </a:r>
            <a:endParaRPr lang="en-US" sz="1166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подземные воды часто становятся ключевым источником питья и полива. Там дожди редки, поэтому именно скважины и колодцы поддерживают жизнь сельских хозяйств и городов.
</a:t>
            </a:r>
            <a:endParaRPr lang="en-US" sz="1198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количество подземной воды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осадков мало или водозабор велик, пополнение водоносного слоя уменьшается. Тогда уровень грунтовых вод может снижаться даже при наличии подходящих пород.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 вода попадает под землю при частых осадках и проницаемых породах. В засуху и при чрезмерном извлечении запасов система не успевает восстановиться.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географии: факторы формирования подземных вод (без привязки к конкретным числам для региона).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подземных водах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подземные воды формировались очень давно и могут находиться под землёй тысячи лет. Их возраст зависит от того, как долго вода поступала в водоносный слой и насколько быстро обновляется.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подземные воды образуют термальные источники. Обычно они связаны с подогревом воды в глубине, после чего вода поднимается на поверхность и может использоваться в лечебных целях и для отдыха.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карстовых районах вода растворяет известняк и со временем создаёт пещеры и воронки. Поэтому подземные пути там особенно важны: они объясняют, почему вода движется «не по прямой».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подземные воды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дают людям питьевую воду, питают реки и поддерживают природу в засуху. Пополняются они медленно, поэтому загрязнение и чрезмерный забор особенно опасны для будущих поколений.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2026-05-12T23:50:21Z</dcterms:created>
  <dcterms:modified xsi:type="dcterms:W3CDTF">2026-05-12T23:50:21Z</dcterms:modified>
</cp:coreProperties>
</file>