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 Западной Европы: структура и основные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характеристик Западной Европы — экономика, культура, наука, общество.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Европа, расположенная на западной части Евразии, исторически стала центром промышленной революции и культурного прогресса. Здесь зародились важные процессы урбанизации, рыночной экономики и международной интеграции.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и география Западной Европы: от индустриализации к интеграции
</a:t>
            </a:r>
            <a:endParaRPr lang="en-US" sz="2133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46791" y="1508528"/>
            <a:ext cx="3298618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Евростата,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численности населения и структуры региона в 2023 году. 9 стран с высоким уровнем урбанизации и инфраструктуры.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Суммарное население превышает 270 млн человек, что делает регион влиятельным как экономически, так и социально.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население Западной Европы: демографические показатели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Германии: масштабы, структура и инновации
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 автомобилестроении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компании Volkswagen, BMW и Mercedes-Benz определяют мировые стандарты качества и инноваций в автомобильной отрасли. Экспорт автомобилей и компонентов обеспечивает значительную часть ВВП страны.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машиностроения и электроники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активно внедряет прогрессивные технологии в машиностроении и электронике, способствуя повышению производительности и конкурентоспособности на мировом рынке.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технологии и энергопереход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является пионером в развитии зелёных технологий, внедряет возобновляемые источники энергии и стремится к снижению выбросов углекислого газа для устойчивого развития.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вторая крупнейшая экономика Западной Европы с сильным сельским хозяйством и развитыми промышленными секторами, включая энергетику и автомобилестроение.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занимает лидирующие позиции в туризме с высоким притоком туристов и славится достижениями в искусстве, моде и кулинарии, влияя на культурные тренды в мире.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культурное лидерство Франции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промышленность, мода и развитие туризма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Италия является третьей по величине экономикой региона с развитой промышленностью и автомобилестроением, представленным брендами Fiat и Ferrari.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государство лидирует в мировой модной индустрии, а туризм, особенно в Милане, вносит значительный вклад в экономическое развитие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Роттердам является крупнейшим портом Европы, обеспечивая ключевые транспортно-логистические операции и связующий элемент для торговли на континенте и за его пределами.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Роттердам — ворота Европы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Антверпен — один из главных мировых центров торговли алмазами, а экономика Бельгии сочетает агробизнес и химическую промышленность, поддерживая высокий уровень жизни.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Антверпен и мировая алмазная индустрия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Нидерландов и Бельгии: логистика и агробизнес
</a:t>
            </a:r>
            <a:endParaRPr lang="en-US" sz="174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и Швейцария: финансы, инновации и банковское лидерство
</a:t>
            </a:r>
            <a:endParaRPr lang="en-US" sz="1781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– инновации и международные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выделяется развитой банковской системой, страховыми услугами и присутствием международных институтов, являясь мировым образцом в инновациях.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– финансовый центр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возглавляет регион по ВВП на душу, являясь важным игроком в банковской сфере и управлении активами Евросоюза.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Франция стабильно входят в пятерку стран Европы по количеству патентов, способствуя глобальному научному развитию.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9000+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патентов ежегодно регистрируется в Западной Европе, подтверждая высокий уровень технологических инноваций региона.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патентное ведомство, 2023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Великобритании: структура, финансы, роль после Брексита
</a:t>
            </a:r>
            <a:endParaRPr lang="en-US" sz="1823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является пятой по величине мировой экономикой с ВВП около 3,1 трлн долларов и важным центром финансовых услуг в Лондоне.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включают машиностроение, фармацевтику и авиационную промышленность, поддерживающие технологическое развитие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Брексита страна реализует самостоятельную экономическую политику, направленную на диверсификацию рынка и укрепление национальной экономики.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торговые сложности, Великобритания сохраняет влияние в глобальной экономике и расширяет сотрудничество вне ЕС.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Обe страны отличаются высоким уровнем жизни и ВВП на душу населения, что отражает успешную интеграцию инноваций и традиционных отраслей в их экономиках.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 занимает лидирующие позиции в банковском секторе, характеризуется производством высокоточных часов и сильной фармацевтической отраслью, что обеспечивает стабильный экономический рост.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экономика сосредоточена на развитии промышленности, туризма и экспорте услуг, что придаёт стране гибкость в мировой экономической системе.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позиции Австрии и Швейцарии: ниши и достижения
</a:t>
            </a:r>
            <a:endParaRPr lang="en-US" sz="1901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культурные центры Западной Европы: города и мировое влияние
</a:t>
            </a:r>
            <a:endParaRPr lang="en-US" sz="1716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символ искусства и моды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славится Лувром и Эйфелевой башней, привлекая туристов искусства и моды. Город поддерживает статус мирового центра культуры благодаря многочисленным музеям и театрам.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— многообразие и историческое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сочетает в себе традиции и современность, известен Британским музеем и богатой архитектурой. Здесь проходят крупные культурные события и фестивали, укрепляющие мировой статус города.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 Вена — центры духовной и музыкальной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отличается историческими памятниками, включая Ватикан, а Вена — оперой и классической музыкой, связанными с именами Моцарта и Шуберта. Эти города поддерживают живую традицию культурного наследия.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206229"/>
            <a:ext cx="8262000" cy="1952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16400" y="1353500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Италия — архитектурные шедевры и художественные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прославилась своими музеями и архитектурой, включая Эйфелеву башню. Италия известна антиквариатом и ренессансным искусством, сохраняя величие римской культуры.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274525" y="135350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Австрия и Швейцария — музыкальные и художественные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играет ведущую роль в музыке и дизайне, Австрия — родина великих композиторов, а Швейцария поддерживает престиж классической музыки и инноваций в искусстве.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Западной Европы: архитектура, искусство, музыка
</a:t>
            </a:r>
            <a:endParaRPr lang="en-US" sz="1777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и интеграция: специфика членства ведущих стран
</a:t>
            </a:r>
            <a:endParaRPr lang="en-US" sz="1854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западноевропейских стран активно участвуют в ЕС, пользуясь единым рынком и свободным перемещением ресурсов, что укрепляет их экономическую мощь и политическую связь.
</a:t>
            </a:r>
            <a:endParaRPr lang="en-US" sz="1186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Исключения, такие как Швейцария и Великобритания, остаются вне союза, выстраивая независимую политику, что создаёт уникальные вызовы и возможности для взаимодействия с ЕС.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промышленность: инновации и отраслевые лидеры региона
</a:t>
            </a:r>
            <a:endParaRPr lang="en-US" sz="1774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– Формирование промышленного лидерства
</a:t>
            </a:r>
            <a:pPr algn="l" indent="0" marL="0">
              <a:lnSpc>
                <a:spcPct val="130039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автомобильной и аэрокосмической промышленности стало фундаментом экономического роста в Германии и Франции.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 – Внедрение высоких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развитие фармацевтики и науки в Великобритании укрепило позиции на глобальном рынке инноваций.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 – Экологические и цифровые тренды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внимания к «зелёным» технологиям и цифровизации производства стало приоритетом для всех ведущих стран региона.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 – Поддержка стартапов и научных кластеров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Стимулирование инновационных экосистем обеспечивает устойчивое развитие и конкурентоспособность промышленных отраслей Западной Европы.
</a:t>
            </a:r>
            <a:endParaRPr lang="en-US" sz="114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2023 год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показатели здравоохранения и образования способствуют продолжительной жизни и стабильному уровню социальных услуг в регионе.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демонстрируют одни из лучших в мире показателей качества жизни, что отражает эффективность их социальной политики.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и социальные стандарты в ведущих странах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университеты славятся сильными академическими традициями и инновациями в исследованиях. Здесь формируются ведущие учёные и специалисты в различных областях.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 и Кембридж — исторические вузы с мировым влиянием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Парижская Сорбонна привлекает студентов и исследователей со всего мира, обеспечивая мультикультурную среду и активное научное сотрудничество.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Сорбонна — центр гуманитарных и социальных наук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университеты знамениты своими научными достижениями и тесной связью с промышленностью, способствуя развитию инновационной экономики в Западной Европе.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университет Мюнхена и ETH Zurich — лидеры в инженерных науках
</a:t>
            </a:r>
            <a:endParaRPr lang="en-US" sz="1088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наука: университеты и научные центры Западной Европы
</a:t>
            </a:r>
            <a:endParaRPr lang="en-US" sz="17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ведёт масштабное внедрение возобновляемых источников энергии, достигнув существенного снижения углеродного следа в промышленности и энергетике.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инвестирует в развитие ядерной энергетики, обеспечивая стабильное и экологически безопасное производство электроэнергии на национальном уровне.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развивают инновационные системы общественного транспорта и управления водными ресурсами, что способствует устойчивому городскому развитию и снижению нагрузки на окружающую среду.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 и устойчивое развитие в странах региона
</a:t>
            </a:r>
            <a:endParaRPr lang="en-US" sz="1887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стратегические приоритеты Западной Европы
</a:t>
            </a:r>
            <a:endParaRPr lang="en-US" sz="1741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требует внедрения зелёных технологий и эффективного использования ресурсов для долгосрочной устойчивости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производства способствует повышению конкурентоспособности и ускоряет процессы инновационного развития в промышленности и сервисах.
</a:t>
            </a:r>
            <a:endParaRPr lang="en-US" sz="1194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требуют совместных усилий по интеграции и обеспечению социальной стабильности в условиях расширяющейся глобализации.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экономических кризисов стимулируют усиление международного сотрудничества и инвестиции в социальные институты для устойчивого развития 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страны региона успешно сочетают наследие и инновации, создавая образец устойчивого развития и высокого качества жизни, что является важным ориентиром для глобального сообщества.
</a:t>
            </a:r>
            <a:endParaRPr lang="en-US" sz="726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Западной Европы в формирование современного прогресса
</a:t>
            </a:r>
            <a:endParaRPr lang="en-US" sz="17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2026-05-11T05:01:54Z</dcterms:created>
  <dcterms:modified xsi:type="dcterms:W3CDTF">2026-05-11T05:01:54Z</dcterms:modified>
</cp:coreProperties>
</file>