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разложения выражений вида aⁿ − bⁿ и aⁿ + bⁿ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формулы, которые помогают раскрывать скобки и находить множители.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разложение на множители помогает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ускоряют упрощение выражений, сокращение дробей и решение уравнений. Они опираются на распределительное свойство умножения и на закономерности изменения знаков в скобках.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для разности степеней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натуральных n разность степеней раскладывается так: aⁿ − bⁿ = (a − b) (aⁿ⁻¹ + aⁿ⁻²b + … + abⁿ⁻² + bⁿ⁻¹).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второй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скобке всегда ровно n слагаемых. Каждый следующий член получается так: степень a уменьшается на 1, а степень b увеличивается на 1.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при n = 2, 3, 4, 5 и любом другом натуральном показателе. Её удобно использовать, когда нужно быстро разложить многочлен на множители.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разность одинаковых степеней, первым множителем почти всегда будет a − b, а дальше идёт «лестница» из промежуточных членов.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формула работает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(a − b) на сумму степеней каждый член первой скобки распределяется по всей второй скобке. Поэтому появляются и положительные, и отрицательные слагаемые.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 в полученном произведении совпадают по виду, но имеют разные знаки. Они попарно уничтожаются, и в результате остаются только aⁿ и −bⁿ.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случая (a − b) (a² + ab + b²) легко увидеть, как сокращаются ab и −ab, а также a²b и −a²b. Именно так получается нужная разность кубов.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476722"/>
            <a:ext cx="4894200" cy="17489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разности степеней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общая формула работает на конкретных выражениях.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выделяется разность одинаковых степеней, затем записываются промежуточные члены в правильном порядке.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разложения на множители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квадрат и куб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 = 2 получается очень короткая формула: a² − b² = (a − b) (a + b). Её часто используют для быстрого устного счёта и сокращения выражений.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кубов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 = 3 возникает формула a³ − b³ = (a − b) (a² + ab + b²). Она встречается особенно часто, потому что степень в записи ещё остаётся небольшой.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случая легко узнавать в задачах, а значит, можно быстрее находить множители, упрощать дроби и проверять вычисления без длинных преобразований.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формула aⁿ − bⁿ для натуральных n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слагаемых появляется в скобках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показатель степени, тем длиннее вторая скобка. Это помогает заранее понимать, сколько членов нужно записать.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слагаемых в правой части формулы разности степеней всегда совпадает с показателем n.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aⁿ − bⁿ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применении формулы разности степеней
</a:t>
            </a:r>
            <a:endParaRPr lang="en-US" sz="18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суммы степеней при нечётном показателе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нечётное, сумма степеней раскладывается так: aⁿ + bⁿ = (a + b) (aⁿ⁻¹ − aⁿ⁻²b + … − abⁿ⁻² + bⁿ⁻¹).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скобке знаки меняются по очереди: плюс, минус, плюс, минус. Это помогает не спутать формулу суммы с формулой разности степеней.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такая запись используется только при нечётном показателе. Для чётного n готовой формулы с целыми коэффициентами обычно не применяют.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n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суммы степеней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формуле суммы степеней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выглядит формула, когда показатель степени нечётный.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разложение возможно только потому, что показатель степени нечётный, а в первой скобке появляется сумма a + b.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-b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выражение aⁿ + bⁿ подставить a = −b, то при нечётном n получается ноль. Значит, выражение делится на сумму a + b без остатка.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меняет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n нечётное, степень сохраняет знак числа, поэтому для противоположных значений a и b возникает взаимное уничтожение слагаемых. При чётном n этого свойства уже нет.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множителя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чётной степени выражение aⁿ + bⁿ не обращается в ноль при a = −b, поэтому множитель a + b не обязан входить в разложение в стандартном виде.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раскладывается только при нечётном n
</a:t>
            </a:r>
            <a:endParaRPr lang="en-US" sz="2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формула алгебры, школьный курс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начинаются с простого анализа знака между степенями, но для суммы дополнительно важна чётность показателя.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степеней раскладывается всегда, а сумма степеней — только при нечётном n; при чётном n стандартной формулы нет.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умножением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произведения нужно внимательно записать все слагаемые и сравнить их с исходным выражением. Если формула верна, лишние члены должны сократиться.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разности степеней внутренние члены взаимно уничтожаются попарно, поэтому остаются только крайние слагаемые aⁿ и −bⁿ. Это удобный способ проверить правильность разложения.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суммы степеней при нечётном n проверка особенно полезна: один неверный знак сразу нарушает сокращение. Поэтому раскрытие скобок помогает избежать ошибок в степенях и знаках.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разложения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нужную формулу по знаку и чётности показателя степени.
</a:t>
            </a:r>
            <a:endParaRPr lang="en-US" sz="15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во второй скобке: ставят минус там, где должен быть плюс, или наоборот. Из-за этого при раскрытии скобок не получается нужная разность или сумма.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знак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разности степеней в правой скобке всегда ровно n слагаемых. Если их меньше, разложение будет неполным и проверка умножением сразу покажет ошибку.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членов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применять формулу суммы степеней к выражениям вида a⁴ + b⁴. При чётном показателе степени стандартное разложение с множителем a + b в школьном курсе не используется.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чётность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верная на вид запись требует проверки раскрытием скобок. Этот шаг помогает заметить перепутанные степени, пропущенные члены и неверное чередование знаков.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записи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знак и чётность показателя влияют на вид разложения.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 второй скобке зависит от типа формулы, а для суммы степеней решающим становится нечётный показатель степени.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разложения на множители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 в уравнениях и дробях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уже разложено на множители, корни уравнения можно увидеть сразу. Например, из x³ − 8 = (x − 2) (x² + 2x + 4) видно, что x = 2 обращает его в ноль.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быстро сокращать дроби, когда одинаковый множитель стоит в числителе и знаменателе. Это делает преобразования короче и понятнее, особенно в школьных задачах.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27 − y³ можно записать как (3 − y) (9 + 3y + y²). После этого проще упрощать выражения и выполнять дальнейшие преобразования без лишних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распределительного свойства к формуле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разложения строятся на распределительном свойстве умножения: каждый множитель в первой скобке умножается на каждый член второй. Если внимательно раскрыть скобки, становится понятно, почему в правильной записи одни члены складываются, а другие взаимно уничтожаются.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многочленам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 — часть большой темы о разложении многочленов на множители. Они опираются на уже известный случай a² − b² = (a − b) (a + b) и подготавливают к более сложным преобразованиям.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задаёт не только размер выражения, но и число членов в разложении. Поэтому понимание степеней помогает заранее предсказать вид второй скобки и проверить, не пропущено ли слагаемое.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алгебры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какая формула применяется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знак между степенями, затем проверяют чётность показателя. Это сокращает число ошибок при выборе разложения.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 только формула разности степеней; для суммы степеней нужна нечётная степень, иначе стандартное разложение не подходит.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не ошибиться с формулами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главное: разность степеней раскладывается всегда, а сумма степеней — только при нечётном показателе. Если проверять знак, чётность и раскрывать скобки, ошибки почти исчезают.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2026-05-29T23:09:39Z</dcterms:created>
  <dcterms:modified xsi:type="dcterms:W3CDTF">2026-05-29T23:09:39Z</dcterms:modified>
</cp:coreProperties>
</file>