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органов дыхания и их предупреждение: основные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распространёнными дыхательными заболеваниями и методами их предупреждения.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снабжает клетки кислородом, важна для здоровья и учёбы. Пик инфекций приходится на осень и зиму, что подчёркивает необходимость профилактических мер.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дыхательной системы и актуальность профилактики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дыхательной системы человека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разделяют воздух на дыхательные пути, очищая его движением ресничек и слизью от загрязнений и патогенов.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фильтрует, согревает и увлажняет вдыхаемый воздух, задерживая пыль и микробы перед попаданием дальше.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гортань проводят воздух в трахею, обеспечивая его беспрепятственный доступ и защищая органы дыхания от попадания пищи.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выполняют газообмен, обеспечивая кислородом кровь и выводя углекислый газ, поддерживая жизнедеятельность всего организма.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носа и слизистой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Носовые проходы покрыты слизистой оболочкой, выделяющей слизь, которая задерживает пыль, вирусы и бактерии, не давая им проникнуть в организм.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на поверхности слизистой движутся, выводя задержанные частицы наружу; регулярное промывание носа усиливает эту защиту и предотвращает инфекции.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дыхательных путей у школьников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 — хроническое заболевание, встречается у 5–7% детей, характеризуется приступами одышки и требует специального лечения.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и пневмония появляются как осложнения и связаны с воспалением бронхов и лёгочной ткани, ухудшая дыхание.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вызывает острое течение с лихорадкой и общей слабостью, требуя особого внимания и своевременной терапии.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у подростков являются острые респираторные вирусные инфекции (ОРВИ), которые приводят к насморку, кашлю и повышенной температуре.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683761"/>
            <a:ext cx="9042900" cy="51198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заболеваний дыхательных путей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болезни дыхательных путей, их причины, симптомы и методы лечения у школьников.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болезни требуют своевременного обращения к врачу для предотвращения осложнений и правильного лечения.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 бактериальные инфекции дыхательных путей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инфекции, такие как ангина и пневмония, часто развиваются после вирусных заболеваний и нуждаются в антибиотикотерапии.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вызывающие ОРВИ и грипп, передаются через капельки при кашле и чихании, быстро распространяются среди детей в школах.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Самолечение антибиотиками опасно: оно неэффективно при вирусных инфекциях и повышает риск осложнений и устойчивости бактерий.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проявления заболеваний дыхательных путей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заражении дыхательных путей первыми обычно появляются кашель и насморк, что сигнализирует об активной борьбе организма с вирусами. Эти симптомы требуют внимания и покоя.
</a:t>
            </a:r>
            <a:endParaRPr lang="en-US" sz="2313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 насморк — первые признаки инфекции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тела и дискомфорт в глотке часто сопровождают воспалительные процессы в дыхательной системе, влияя на общее самочувствие ребёнка и снижая способность к учёбе.
</a:t>
            </a:r>
            <a:endParaRPr lang="en-US" sz="2268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боль в горле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Осложнения заболеваний приводят к одышке, утомляемости и снижению физической активности; при появлении этих симптомов необходима срочная медицинская помощь.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Затруднённое дыхание и слабость
</a:t>
            </a:r>
            <a:endParaRPr lang="en-US" sz="26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инфекций среди подростков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путь — воздушно-капельный: вирусы распространяются при кашле, чихании и даже разговоре без маски или при близком контакте.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происходит передача через загрязнённые руки, игрушки и личные предметы — прикасаясь к ним, можно занести инфекцию в организм.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особенно вероятно в закрытых, плохо проветриваемых помещениях, что требует частого проветривания и соблюдения гигиены.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данные за последние 3 года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заболеваемости среди школьников 11–13 лет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осенне-зимний период отмечается значительный рост заболеваний, что связано с климатическими условиями и активностью вирусов.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заболеваемости приходится на холодные месяцы, подтверждая важность профилактических мероприятий именно в этот сезон.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повседневные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 тщательное мытьё рук снижает риск передачи инфекций. Важно также избегать переохлаждения и минимизировать близкие контакты с больными людьми, особенно в офисных и школьных помещениях.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как эффективная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гриппа считается одной из главных профилактических мер. Она сокращает вероятность заболевания на 60%, а при заражении снижает тяжесть симптомов.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профилактики заболеваний дыхательных путей
</a:t>
            </a:r>
            <a:endParaRPr lang="en-US" sz="33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дыхания: что это и почему важна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чистоты воздуха в помещении и оптимальной влажности воздуха (40–60%) препятствует размножению болезнетворных микробов и улучшает комфорт для дыхательных путей.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дыхательные упражнения укрепляют лёгкие и способствуют лучшему насыщению крови кислородом, что повышает общий иммунитет и сопротивляемость организма.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пассивного вдыхания табачного дыма существенно снижает риск воспалительных заболеваний дыхательных путей и гарантирует сохранение здоровья слизистых оболочек.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профилактики заболеваний дыхательной системы
</a:t>
            </a:r>
            <a:endParaRPr lang="en-US" sz="4465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для поддержания здоровья дыхательных путей у подростков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и загрязнения воздуха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и вторичный никотиновый дым приводят к снижению защитных функций дыхательной системы, повышая восприимчивость к инфекциям.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увеличивает вероятность заболеваний органов дыхания на 30%, особенно у детей и подростков с ещё неокрепшей иммунной системой.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из выхлопных газов и промышленных выбросов наносят прямой вред слизистой дыхательных путей, вызывая хронические воспаления и раздражения.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вблизи крупных автострад и промышленных зон связано с ростом случаев астмы и других хронических заболеваний дыхательных путей у школьников.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4112" y="2400"/>
            <a:ext cx="8367676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свежего воздуха для школьников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Доказано, что дети, проводящие не менее часа ежедневно на улице, реже болеют простудными и вирусными инфекциями благодаря усиленной работе защитных механизмов организма.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прогулки на свежем воздухе укрепляют иммунитет и улучшают общее самочувствие детей. Длительные прогулки снижают частоту заболеваний дыхательных путей.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пассивного курения на подростков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Удельное воздействие пассивного дыма снижает общий иммунитет, что делает подростков более уязвимыми к различным инфекциям.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вдыхание табачного дыма вызывает хроническое раздражение слизистой, провоцируя кашель и затруднения дыхания.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в семье курящих повышает частоту инфекций дыхательных путей, в том числе у школьников и младших детей.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значительно увеличивает риск бронхиальной астмы и других респираторных заболеваний среди подростков на 40%.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37792"/>
            <a:ext cx="8493000" cy="39842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гигиене дыхательных путей: меры и эффекты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 основными мероприятиями гигиены и их воздействием на здоровье дыхательных путей.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простых гигиенических мер существенно снижает вероятность заболеваний дыхательных путей и улучшает общее состояние здоровья.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физической активности для здоровья дыхательных путей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снижают частоту заболеваний органов дыхания на 20%, улучшая общий иммунный статус школьников.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физические нагрузки укрепляют дыхательную мускулатуру и способствуют лучшему насыщению крови кислородом, что снижает восприимчивость к инфекциям.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школьных норм по физической культуре помогает ребятам поддерживать здоровье дыхательной системы и повышать выносливость.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и дыхательные упражнения в профилактике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закаливание с использованием понижения температуры воды уменьшает вероятность простуд на 30%, укрепляя иммунитет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дыхательных упражнений способствует более эффективному насыщению крови кислородом и улучшению дыхательной функции.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дыхательных путей — основа активной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76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дыхательной системы через гигиену, спорт и чистый воздух помогает подросткам сохранить здоровье и качество жизни, формируя крепкий иммунитет на будущее.
</a:t>
            </a:r>
            <a:endParaRPr lang="en-US" sz="31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2026-05-07T16:27:51Z</dcterms:created>
  <dcterms:modified xsi:type="dcterms:W3CDTF">2026-05-07T16:27:51Z</dcterms:modified>
</cp:coreProperties>
</file>