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жизни первобытных людей и их влияние на развитие общества.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первобытных людей: ключевые аспекты и открытия
</a:t>
            </a:r>
            <a:endParaRPr lang="en-US" sz="280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человечества и выживание в дикой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возникли в Африке около 2,5 млн лет назад, приспосабливаясь к меняющимся условиям климата и природе. Охота, собирательство и знание среды стали основой их жизни и развития навыков выживания.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орудий труда первобытных людей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каменные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орудия, такие как рубила и скребки, изготавливались из камня и помогали разделывать мясо и обрабатывать шкуры, что значительно расширило возможности ранних людей.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из кости и их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появились иглы, гарпуны и рыболовные крючки из костей, что позволило заниматься рыбалкой и шитьём, увеличивая разнообразие добычи и улучшая быт.
</a:t>
            </a:r>
            <a:endParaRPr lang="en-US" sz="1062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орудий на развитие ремёсел
</a:t>
            </a:r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инструментов стимулировало появление ремёсел и более сложного хозяйства, что способствовало укреплению социальных связей в общинах.
</a:t>
            </a:r>
            <a:endParaRPr lang="en-US" sz="11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на крупных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копий, луков и ловушек позволило охотиться на мамонтов, бизонов и оленей, обеспечивая значительные запасы мяса для общины.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Ловля рыбы и водных обитателей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Гарпуны и сети из растительных волокон помогали добывать рыбу, что было важным дополнением к рациону, особенно вблизи водоёмов.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Собирательство растений и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съедобных ягод, корней и орехов обеспечивал разнообразие питания и зависел от сезона и местности, где жили люди.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добычи пищи у первобытных людей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жилищ первобытных людей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 пещерах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первобытные поселения располагались в пещерах, которые обеспечивали укрытие от холода и хищников, создавая надежное пространство для жизни.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шалашей и землянок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и лесах строили простые шалаши из веток и костей, а также частично заглублённые землянки, обеспечивающие дополнительное тепло.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севера и жилища из костей мамонта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суровых условиях севера создавались жилища из каркасов костей мамонтов, покрытых шкурами, что позволяло выживать в экстремальном климате.
</a:t>
            </a:r>
            <a:endParaRPr lang="en-US" sz="11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Шкуры животных как основа одежды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из шкур обеспечивала тепло и защиту от непогоды, шкуры крепились с помощью сухожилий и растительных нитей, что требовало умения и терпения.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из природных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ремёсел люди начали использовать ракушки, кости и бисер для создания украшений, отражающих не только статус, но и духовные представления.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шитья и её совершенствование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Шитьё осуществлялось с помощью костяных игл, что позволяло создавать более плотные и удобные изделия, улучшая комфорт и защиту человека.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технологии изготовления одежды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огня и методы его добычи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огня в жизни первобытных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обогревал жилища, помогал готовить пищу, освещал пространство и отпугивал хищников, значительно улучшая условия проживания.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получения огня трением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 трение двух деревянных палочек друг о друга, что требовало навыков и терпения, но давало надёжный источник тепла.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кремня и удара камней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кремня о железняк создавали искры, что стало более эффективным способом добычи огня, ускорившим его распространение и использование.
</a:t>
            </a:r>
            <a:endParaRPr lang="en-US" sz="11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ягод, орехов, корней и грибов обеспечивал непрерывное питание и стал основой рациона на протяжении многих тысячелетий.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Собирательство — ключ к выживанию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 наблюдательность помогали различать съедобные и ядовитые растения, что было важно для безопасности общины.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 и кочёвки позволяли находить пищу в разных регионах и адаптироваться к меняющимся условиям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собирали растения, готовили пищу, заботились о детях и изготавливали одежду и простые инструменты.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Трудовое разделение в первобытных обществах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отвечали за охоту на крупных животных и защиту поселений от опасностей окружающей среды.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деятельность способствовала укреплению социальных связей и успешному выживанию всей общины.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собак около 14 тысяч лет назад помогло улучшить охоту и охрану поселений.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Преобразующая роль одомашнивания животных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животных в качестве тяговой силы облегчало сельскохозяйственные работы и перевозку грузов.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люди приручили коз, овец, свиней и коров для получения мяса, молока и шерсти.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переход стал важным шагом к возникновению скотоводства и оседлому образу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каменных орудий к металлическим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тысячелетий использования каменных и костяных инструментов, около 6-4 тысяч лет до нашей эры появились первые металлические орудия. Бронза стала основным материалом, позволяя создавать более прочные и долговечные предметы, что значительно улучшило качество жизни первобытных людей.
</a:t>
            </a:r>
            <a:endParaRPr lang="en-US" sz="108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и ремёсел с появлением металлов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металлических топоров, ножей и наконечников способствовало росту ремёсел и обмена между поселениями. Металлические изделия ценились выше каменных, что стимулировало появление торговли и укрепление связей между разными племенами.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металлов на быт и орудия труда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представления и верования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духов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Первобытные люди придавали большое значение духам солнца, воды, леса и охоты. Эти силы считались священными и управляющими жизнью, что отражается в обрядах и ритуалах, направленных на установление гармонии с окружающим миром.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предков и обряды погребения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ритуалов погребения и подношений духам свидетельствует о вере в загробную жизнь и необходимость почитания умерших. Находки статуэток Венеры и изображений шаманов подтверждают глубокие религиозные убеждения и социальные практики той эпохи.
</a:t>
            </a:r>
            <a:endParaRPr lang="en-US" sz="12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наскальные рисунки и гравировки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художественные изображения – простые гравировки на костях и рисунки в пещерах. Они служили для передачи знаний и рассказов о мире, помогая заключать общие традиции и укреплять коллективные связи.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Галереи Альтамира и Ласко – образцы древнего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в Испании и Франции украшены сценами охоты, животными и фигурами людей. Эти произведения считаются не только искусством, но и магической поддержкой, обеспечивающей успех охоты и выживание племени.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первобытного искусства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языка и общения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 звуки как первые средства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появления речи люди использовали жесты, мимику и звуки для взаимодействия и передачи простых сообщений. Эти способы облегчали коллективную деятельность и понимание в группе, формируя базис для развития языка.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устной речи и её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70 тысяч лет назад возникла первая форма языка, которая позволила более точно координировать охоту, обучение и повседневную жизнь. Речь ускорила передачу знаний и укрепила социальные связи между поколениями.
</a:t>
            </a:r>
            <a:endParaRPr lang="en-US" sz="12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первобытного общества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родовое сообщество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нескольких семей, связанных кровным родством, для совместного выживания и защиты.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Руководящая роль старейшин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вершине социальной иерархии стояли наиболее опытные и уважаемые члены общины – старейшины.
</a:t>
            </a:r>
            <a:endParaRPr lang="en-US" sz="1212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обязанностей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занимались охотой и защитой, женщины собирали растения и заботились о потомстве.
</a:t>
            </a:r>
            <a:endParaRPr lang="en-US" sz="1296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взаимодействие и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труд и взаимопомощь способствовали укреплению связей внутри группы и успешному развитию общества.
</a:t>
            </a:r>
            <a:endParaRPr lang="en-US" sz="10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20663"/>
            <a:ext cx="3287100" cy="1319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этапов развития первобытного общества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изменения в жизни людей от Каменного к Железному веку, демонстрируя прогресс в технологиях и хозяйстве.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металлургии и строительных технологий улучшался уровень жизни и структура общества.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исследования и исторические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00" y="1662462"/>
            <a:ext cx="429000" cy="68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68732"/>
            <a:ext cx="673200" cy="538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воспитания детей в первобытном обществе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охоте и собирательству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Мальчиков учили охотиться, девочек — собирать растения и заботиться о семье с ранних лет для выживания в дикой природе.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обучение в сообществе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происходило через участие в повседневной жизни и совместную работу с взрослыми, что способствовало передаче опыта.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через игры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развивали ловкость, силу и социальные умения, готовя детей к будущей роли в обществе и коллективной деятельности.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огня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700 тысяч лет назад люди научились добывать огонь, что позволило готовить пищу, согреваться и обеспечивать безопасность от хищников.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первичных орудий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Рубила, скребки и луки значительно улучшили охоту и обработку продуктов, увеличивая шансы на выживание в сложных условиях.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лодок и саней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средства передвижения помогали перевозить грузы и расширять территорию обитания, укрепляя связи между поселениями.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важные изобретения первобытных людей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свидетельства жизни первобытных людей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Стоянка Олдувай в 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найдены инструменты Homo habilis возрастом свыше 2 миллионов лет, что подтверждает ранние формы изготовления орудий труда.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Костёнки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обнаружили остатки жилищ и разнообразных орудий, иллюстрирующих сложность быта и организации древних сообществ.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Кро-Маньон и наскальная живопись Альтамира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скелетов и украшений наряду с рисуночными галереями свидетельствуют о развитии культуры и духовных представлений.
</a:t>
            </a:r>
            <a:endParaRPr lang="en-US" sz="11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первобытных людей: фундамент современной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Коллективизм, изобретательность и культурные традиции первобытных людей заложили основы нашего общества, передавая знания и умения, которые продолжили развивать наука и культура.
</a:t>
            </a:r>
            <a:endParaRPr lang="en-US" sz="282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2026-05-10T10:26:46Z</dcterms:created>
  <dcterms:modified xsi:type="dcterms:W3CDTF">2026-05-10T10:26:46Z</dcterms:modified>
</cp:coreProperties>
</file>