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049" y="410700"/>
            <a:ext cx="411950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истории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эпохам, где каждая страница важна.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008" y="435400"/>
            <a:ext cx="4062384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понять, почему города выглядят так, откуда появились герб, флаг и гимн, и как жили люди раньше. Она соединяет прошлое с улицами, музеями, памятниками и даже семейными историями.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России важна школьникам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раскинулась на огромном пространстве, и в каждом её крае есть следы прошлого. Где-то сохранились древние крепости, где-то — монастыри и старые дороги. Если смотреть на карту, видно, как долго и непросто складывалась история страны.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Балтики до Тихого океана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Кремль напоминает о городах, которые становились опорой государства. Его стены видели князей, купцов, воинов и мастеров. Такие постройки помогают представить, как люди защищали свои города и строили жизнь вокруг них.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 знак времени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река на картине или карте похожа на дорогу, только водную. По рекам перевозили товары, путешествовали, передавали новости и соединяли далёкие земли. Поэтому реки часто становились настоящими свидетелями истории.
</a:t>
            </a:r>
            <a:endParaRPr lang="en-US" sz="846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 которой шла история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большой страны и следы прошлого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Древняя Русь. Появляются первые крупные центры, а князья начинают объединять земли и защищать их.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и Новгород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становятся важными центрами торговли, ремёсел и власти. Через них идут пути и новости.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988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Владимир крестит Русь. Это событие меняет культуру, письменность и связи с другими странами.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Русь: первые города и князья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рождалось древнерусское государство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разрозненные племена и земли постепенно объединялись в единое государство.
</a:t>
            </a:r>
            <a:endParaRPr lang="en-US" sz="12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Разорённые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Руси были разрушены и надолго потеряли прежнюю силу. Людям приходилось заново строить дома, укрепления и привычную жизнь.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Дань Орде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Княжества должны были платить дань. Это было тяжёлое бремя, которое напоминало о зависимости и мешало развитию страны.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трудные годы особенно ценились стойкость и верность родной земле. Люди сохраняли силы, чтобы потом восстановить города и хозяйство.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бедствий жизнь не остановилась. Русь берегла свои традиции и готовилась к будущему подъёму, как весной после долгой зимы.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Монголо-татарское нашествие: трудное испытание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945" y="-1"/>
            <a:ext cx="4315609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— защитник русских земель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1240 году Александр Невский одержал победу на Неве. Она показала, что русские земли умеют защищать себя и не уступают врагу без борьбы.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1242 году он победил на Чудском озере. Князь проявил не только смелость, но и мудрость: берег людей и выбирал верные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Иване Калите Москва укреплялась, росла и становилась надёжным центром, вокруг которого постепенно объединялись соседние земли.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1380 году Дмитрий Донской победил в Куликовской битве. Эта победа укрепила веру в силы Руси и её будущее.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Кремль, новые стены и монастыри показывали, что Москва превращается в главный город страны и её опору.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собирает русские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1547 году Иван IV первым из русских правителей принял титул царя. Это подчеркнуло новую силу государства и власти.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нём расширялись границы страны, а управление становилось более сложным. Появлялись новые законы и печатные книги.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Печатные книги помогали распространять знания и делать их доступнее. Для своего времени это было важным шагом вперёд.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 правление Ивана IV запомнилось и тяжёлыми событиями: опричниной, страхом и бедами, которые пережили многие люди.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и появление царской власти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804" y="994725"/>
            <a:ext cx="2793348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1703 году появился Санкт-Петербург. Он строился как новый центр страны и словно смотрел в сторону моря. На его улицах и набережных чувствовался дух перемен, а сам город быстро стал символом петровской эпохи.
</a:t>
            </a:r>
            <a:endParaRPr lang="en-US" sz="726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на Неве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в России строили флот, открывали школы и мастерские, учились новому делу и точной работе. Корабли на верфях, шум инструментов и занятия в классах показывали, как страна становилась сильнее и современнее.
</a:t>
            </a:r>
            <a:endParaRPr lang="en-US" sz="666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школы и мастерские
</a:t>
            </a:r>
            <a:endParaRPr lang="en-US" sz="1271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перемены в стране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при Петре I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реформы Петра I шаг за шагом меняли страну: от учёбы и новых мастерских до флота, армии и новой столицы.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эпоху появились произведения, которые читают и сегодня. Писатели рассказывали о человеке, совести и родной земле, а книги помогали детям и взрослым лучше понимать свою страну.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открывали новое в природе, языке и технике. Появлялись университеты, где можно было учиться серьёзно и глубоко, а знания становились важной частью жизни общества.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создавали мелодии, которые звучали в театрах и дворцах. Музыка помогала людям радоваться, задумываться и гордиться талантами своей страны, словно большая и добрая песня.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показывали пьесы о героях, семье и честности. Театры собирали всё больше зрителей, потому что людям хотелось не только работать, но и учиться через искусство.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XVIII–XIX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 в 1812 году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3525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Наполеона вторглась в Россию. Началась тяжёлая война, в которой решалась судьба страны и её народа.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61175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Бородином произошло одно из самых трудных сражений войны. Обе армии понесли большие потери, но русские войска не сломились.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801250" y="33450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Оставление Москвы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сохранить армию, русские войска оставили Москву. Это было очень трудное решение, но оно помогло продолжить борьбу.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342300" y="935100"/>
            <a:ext cx="28161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победа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 поражением Наполеона. В победе участвовали армия, жители страны и партизаны, защищавшие родную землю.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заводы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в России быстро росли фабрики, железные дороги и большие города. Всё больше людей работали на предприятиях и уезжали из деревень. Страна заметно менялась на глазах.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остаётся непростой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многих семей жизнь была тяжёлой. Люди сталкивались с бедностью, долгим рабочим днём и неравенством. Поэтому перемены приносили не только надежду, но и немало трудностей.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XX века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самые важные события XX века: от мировой войны и революций до восстановления страны и освоения космоса.
</a:t>
            </a:r>
            <a:endParaRPr lang="en-US" sz="10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по 1945 год страна защищала себя от нацистской Германии. На фронте сражались солдаты, а в тылу люди работали без отдыха, помогая армии всем, чем могли.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за Москву, Сталинград и Курск стали переломными. После них враг уже не мог так легко наступать, а вера в победу становилась всё крепче, как хороший школьный рюкзак.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отмечают День Победы. В этот день вспоминают мужество защитников, труд детей и взрослых в тылу и силу дружбы, которая помогла выстоять в тяжёлые годы.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952" y="994725"/>
            <a:ext cx="2095895" cy="204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мемориала горит Вечный огонь, и кажется, что память никогда не гаснет. Люди приходят сюда с цветами, стоят молча и вспоминают тех, кто защищал Родину. Это место учит уважению и благодарности.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письма, фотографии, оружие и вещи, которые принадлежали людям прошлого. Каждая витрина рассказывает свою историю, а экскурсовод помогает услышать тихий голос эпохи. Здесь история становится совсем близкой.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хранит голоса времени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стоит памятник, и мимо него проходят школьники, родители и пожилые люди. Он напоминает о полководцах, учёных, писателях и героях войны. Такие места помогают не забывать, кем создавалась страна.
</a:t>
            </a:r>
            <a:endParaRPr lang="en-US" sz="888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на городской площади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помним героев прошлого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661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661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66190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сегодня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разные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объединяет множество городов, в которых рядом живут старинные кварталы и новые районы. В каждом городе есть свои улицы, традиции и любимые места для прогулок.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живут люди разных национальностей, и это делает её богатой и интересной. У каждого народа есть свои обычаи, песни, костюмы и семейные праздники.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и инженеры работают над новыми открытиями. Космические проекты, исследования природы и современные технологии показывают, что любознательность по-прежнему ведёт людей вперёд.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сила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людям быть здоровыми, дружными и упорными. В России любят хоккей, футбол, фигурное катание и многие другие виды спорта, где важны тренировка и честная игра.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многое связано с компьютерами, интернетом и умными устройствами. Они помогают учиться, общаться и работать быстрее, а значит, делают жизнь удобнее и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все страницы истории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эпохи проходят общие линии: память, труд, защита родной земли, культурные достижения и уважение к прошлому.
</a:t>
            </a:r>
            <a:endParaRPr lang="en-US" sz="10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— это длинный и увлекательный путь, полный испытаний, открытий и побед. Зная его, мы лучше понимаем свою Родину, уважаем прошлое и смелее строим будущее.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которую продолжаем мы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2026-05-21T10:12:15Z</dcterms:created>
  <dcterms:modified xsi:type="dcterms:W3CDTF">2026-05-21T10:12:15Z</dcterms:modified>
</cp:coreProperties>
</file>