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7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лирик и пророк русской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6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Лермонтова соединяет личное чувство, свободу и гражданскую правду.
</a:t>
            </a:r>
            <a:endParaRPr lang="en-US" sz="41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вырос в эпоху общественных перемен, рано пережил утрату и одиночество, служил, был в ссылках на Кавказе и оставил поэзию внутреннего протеста.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время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звучат как откровенный разговор с самим собой: в них слышны сомнение, боль, надежда и постоянная внутренняя работа мысли.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лирику Лермонтова особенной
</a:t>
            </a:r>
            <a:endParaRPr lang="en-US" sz="2675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Лермонтова не находит спокойствия: он ищет смысл, свободу и цель, но часто остаётся один перед собственным выбором.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стихотворениях, как «Парус», «Тучи» и «Выхожу один я на дорогу», особенно ясно видно это напряжённое, ищущее состояние.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— одиночество, разлука, неразделённая любовь, стремление к идеалу и ощущение разлада между человеком и окружающим миром.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Лермонтовский герой горд, свободолюбив и не склонен мириться с ложью. Но за внешней силой часто скрываются боль и чувство отчуждения.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Лермонтовский романтический герой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 одинокий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близки дорога, буря, ночь, горы и дальний горизонт. Эти образы помогают показать не только пейзаж, но и состояние души.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пространство героя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диаграмме показаны как равноправные направления лирики; в реальном чтении они часто переплетаются в одном стихотворении.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круг ключевых мотивов, среди которых особенно устойчивы одиночество и конфликт с миром.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 Ю. Лермонтова; тематический обзор по школьной программе (9 класс)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Лермонтова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1832 году и стало одним из самых узнаваемых у Лермонтова благодаря простому, но очень ёмкому образу одинокого паруса.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не связан с покоем: он будто не может остановиться, потому что его движет внутренняя тревога, стремление к цели и неудовлетворённость настоящим.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том, что он ищет и что покинул, делают стихотворение не только картиной моря, но и размышлением о человеческой судьбе.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как символ поиска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чувство, память, утрата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любовь редко изображается как полное счастье. Чаще это чувство связано с болью, сомнением и невозможностью быть понятым.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идеализации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нередко звучат обида, расставание и горечь воспоминаний. Лирический герой не может вернуть прошлое и переживает его заново.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утрата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часто читаются как исповедь. Герой говорит с собой и с любимой, но настоящего ответа не получает.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«Нищий», «Я не унижусь пред тобою» и «Нет, не тебя так пылко я люблю» чувство остаётся глубоким, но не находит взаимности.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вместо взаимности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разные годы менялись акценты, но сохранялась общая тема внутреннего поиска.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личное переживание становится способом говорить о человеке, обществе и стране.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Лермонтова и их ведущие мотивы
</a:t>
            </a:r>
            <a:endParaRPr lang="en-US" sz="2171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«Парус» (1832), «Смерть Поэта» (1837), «Выхожу один я на дорогу» (1840), «Родина» (1841)
</a:t>
            </a:r>
            <a:endParaRPr lang="en-US" sz="11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как гражданский поступок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возникает как отклик на смерть А. С. Пушкина и сразу воспринимается как текст общественного звучания.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1837: гибель Пушкина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резко осуждает высший свет, связывая трагедию поэта с жестокостью и равнодушием общества.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света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последних строках звучит тема возмездия; произведение утверждает право поэта говорить правду открыто и смело.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резонанс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поэзии Лермонтова возникает образ пророка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чувство переходит в гражданское и философское высказывание.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«Пророк» и тема предназначения
</a:t>
            </a:r>
            <a:endParaRPr lang="en-US" sz="266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переосмысливает библейский образ пророка: герой слышит истину и несёт её людям, но вместо признания получает непонимание, холод и духовное одиночество.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строится на трагическом контрасте между высокой миссией и человеческой слабостью общества. Дар слова становится не наградой, а тяжёлым испытанием.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Лермонтова — не просто наблюдатель, а человек, обязанный говорить правду даже тогда, когда его отвергают. Так раскрывается тема ответственности перед временем.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что предназначение поэта связано не со славой, а с внутренним долгом. Именно поэтому образ пророка звучит у Лермонтова тревожно и одиноко.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сопровождал Лермонтова с детства: он видел его в поездках, позже — во время службы и ссылок. Эти впечатления дали ему чувство простора, силы и свободы, которое вошло в стихи и прозу.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поэзии Лермонтова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лермонтовском мире Кавказ — не просто красивый пейзаж, а пространство особого смысла. Горы, дорога, бурное небо и всадник помогают показать характер героя, его стремление к высоте и внутренней независимости.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у Лермонтова часто звучат одновременно: личное чувство не отделяется от размышления о судьбе человека 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личного начала показывает, что гражданская тема вырастает из внутреннего переживания, а не появляется отдельно.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стихотворений «Парус», «Пророк», «Смерть Поэта», «Родина»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пророческий голос: сопоставление
</a:t>
            </a:r>
            <a:endParaRPr lang="en-US" sz="23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громких лозунгов и официального пафоса. Любовь выражена спокойно, словно личное признание, а не торжественная речь перед публикой.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«Родина»: любовь без парадности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Россию через простые и близкие детали: степь, избы, сельскую дорогу, ночной костёр. Такой образ делает чувство к Родине тёплым и живым.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сдержанности чувствуется зрелость поэта. Он любит страну не за внешнюю красоту, а за её привычный, дорогой сердцу облик.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338" y="1205853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22603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зеркало внутреннего состояния
</a:t>
            </a:r>
            <a:endParaRPr lang="en-US" sz="2924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туч связан с ощущением изгнанности и отсутствия дома. Он передаёт не просто погоду, а состояние души, которой тесно в мире людей.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небо
</a:t>
            </a:r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пространства у Лермонтова вызывают чувство свободы, но вместе с тем напоминают о тревоге и одиночестве. Природа здесь звучит как внутренний отклик.
</a:t>
            </a:r>
            <a:endParaRPr lang="en-US" sz="1452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помогает выразить мечту о покое, размышление о вечности и тихую надежду. В такие моменты лирический герой становится особенно задумчивым.
</a:t>
            </a:r>
            <a:endParaRPr lang="en-US" sz="1442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Лермонтова часто обозначает путь человека, его выбор и судьбу. Она соединяет внешнее движение с поиском смысла внутри себя.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помогают увидеть повторяющиеся смыслы в разных стихотворениях и понять общий взгляд поэта на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образа связаны с движением и одиночеством, поэтому они раскрывают главную мысль лирики Лермонтова: человек постоянно ищет своё место.
</a:t>
            </a:r>
            <a:endParaRPr lang="en-US" sz="1455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опорных образа лермонтовской поэзии
</a:t>
            </a:r>
            <a:endParaRPr lang="en-US" sz="2476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стихотворений «Парус», «Тучи», «Выхожу один я на дорогу»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поэта сильные чувства часто сменяют друг друга в пределах одного текста, поэтому его лирика звучит особенно напряжённо и живо.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тоска и протест, но заметны и светлые оттенки; это делает лирику Лермонтова многоголосой, а не однообразно мрачной.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Контент-анализ стихотворений Лермонтова школьной программы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палитра лирики Лермонтова
</a:t>
            </a:r>
            <a:endParaRPr lang="en-US" sz="28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умеет говорить просто и точно. Его строки часто звучат кратко и твёрдо, поэтому чувство передаётся ясно, без лишних украшений и объяснений.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поэта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повторы, риторические вопросы, антитезы и яркие эпитеты. Эти приёмы усиливают напряжение и помогают читателю сразу почувствовать настроение текста.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музыкальности речи и выразительным контрастам личное переживание становится общим размышлением о жизни. Стихотворение звучит как искренний разговор с читателем.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остаётся современным
</a:t>
            </a:r>
            <a:endParaRPr lang="en-US" sz="2777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близки его темы: одиночество, желание быть понятым, спор с несправедливостью и поиск собственного пути. Лермонтов говорит о том, что волнует человека в любом возрасте.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помогают увидеть, как личное чувство превращается в разговор о совести, свободе и достоинстве. Поэтому чтение Лермонтова остаётся не только школьным заданием, но и настоящим размышлением о себе.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голос чувства и правды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показал, что глубокая лирика и гражданская смелость могут звучать вместе. Его стихи учат думать, чувствовать и сохранять достоинство, даже когда мир не принимает человека.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2026-05-23T02:50:24Z</dcterms:created>
  <dcterms:modified xsi:type="dcterms:W3CDTF">2026-05-23T02:50:24Z</dcterms:modified>
</cp:coreProperties>
</file>