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Саша Чёрный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смешных и запоминающихся стихов для детей.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и детское чтение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писал на рубеже XIX и XX веков, когда книгу читали вслух и перечитывали много раз. Его короткие, ритмичные стихи легко понимать младшим школьникам, а в 1 классе они помогают учиться слушать слово, рифму и интонацию.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поэта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Одесса и первые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Гликберг родился в Одессе — городе, где всегда много движения, голосов и ярких деталей. Эти впечатления с детства запоминались ему особенно живо.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будущего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замечал людей, улицы и обычные сценки из жизни. Позже именно такие наблюдения помогли ему писать точные и смешные стихи, понятные детям.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имя и псевдоним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имя поэта — Александр Гликберг. Оно звучит по-обычному, как у многих людей, но для литературы ему понадобилось более заметное имя.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Саша Чёрный сделал автора ярким и легко узнаваемым. Под ним он печатал стихи в журналах и книгах, чтобы читатели сразу запоминали имя.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 хороший пример: у писателя может быть и настоящее имя, и литературное имя. Оба имени относятся к одному человеку.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был его язык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слышится чёткий ритм и заметная рифма. Из-за этого текст хочется произносить вслух, а многие строчки легко запоминаются уже после первого чтения.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выбирал ясные и знакомые слова, поэтому строки легко читать без спешки. Ребёнок быстро понимает смысл и не теряется в сложных выражениях.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много точных деталей: сразу видно, кто, где и что делает. Слово будто рисует небольшую картинку прямо перед читателем.
</a:t>
            </a:r>
            <a:endParaRPr lang="en-US" sz="11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он писал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часто обращался к школьной жизни, урокам и детским занятиям. Поэтому его стихи легко узнают первоклассники: в них есть знакомые ситуации и понятные чувства.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писал о животных, игрушках, семье и маленьких повседневных событиях. Даже обычный случай у него превращается в короткую весёлую историю.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похожи на маленькие сценки из жизни ребёнка. В них есть движение, неожиданность и добродушная улыбка, которая делает чтение особенно приятным.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для детей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юных читателей Саша Чёрный создавал тексты с лёгким настроением, живым действием и яркими деталями. Они звучат как весёлая история, которую хочется дослушать до конца.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героями становятся дети и животные — щенки, котята, птицы. Такие образы близки младшим школьникам и помогают им легко входить в мир стихов.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создавал юмор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Саши Чёрного строится на точном слове. Он находит такое выражение, которое сразу вызывает улыбку и делает обычную сцену чуть неожиданной.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смеётся доброжелательно и никого не обижает. Поэтому его стихи звучат мягко, спокойно и понятно даже для первоклассников.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смешные сравнения и неожиданную рифму. Они не запутывают читателя, а, наоборот, помогают быстрее заметить шутку и почувствовать её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3756" y="1397052"/>
            <a:ext cx="252040" cy="2240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6626" y="2580703"/>
            <a:ext cx="246300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487" y="3786602"/>
            <a:ext cx="252040" cy="2240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«Кошка»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у поэта выглядит пушистой, тихой и очень домашней. Такие подробности создают спокойное настроение и помогают увидеть животное как живого героя стиха.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читаются мягко и ровно, будто повторяют осторожные движения кошки. Из-за этого стихотворение приятно слушать и легко читать вслух.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особенно чувствуется уют обычного дома. Поэт показывает, как из маленького и знакомого можно сделать выразительную поэтическую картину.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радость превращается в праздник, который легко понять первокласснику.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стихотворения «Чудесное мороженое»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лакомство становится поводом для улыбки и игры воображения.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«Багаж»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поездка и сборы превращаются в смешную путаницу: вещи перепутаны, а спешка только усиливает комизм и делает историю особенно живой.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показывает, как из обычной дорожной ситуации рождается неожиданный повод для улыбки. Читатель легко следит за событием и сразу видит забавную ошибку.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понятный пример того, как поэт замечает смешное в повседневности. Короткие строки помогают прочитать историю как весёлый маленький рассказ.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заметно в стихах о животных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как тихая героиня
</a:t>
            </a:r>
            <a:pPr algn="l" indent="0" marL="0">
              <a:lnSpc>
                <a:spcPct val="115000"/>
              </a:lnSpc>
              <a:buNone/>
            </a:pPr>
            <a:r>
              <a:rPr lang="en-US" sz="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Саши Чёрного кошка не просто домашнее животное, а маленький персонаж с характером. Поэт передаёт её плавные движения, осторожность и мягкую повадку. Сразу хочется представить пушистую кошку рядом с книгой и тихой комнатой.
</a:t>
            </a:r>
            <a:endParaRPr lang="en-US" sz="106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Щенок, который вызывает улыбку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Щенки у поэта выглядят очень живыми: они суетятся, играют и попадают в забавные ситуации. Такие строки легко читать вслух, потому что в них много движения и доброй шутки. Рядом так и просится весёлый щенок из рисунка.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другие маленькие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его стихах тоже становятся частью короткой истории, а не просто фоном. Поэт внимательно замечает их повадки, звук и настроение. Поэтому открытая книга со стихами хорошо сочетается с образами котёнка, щенка и птичьего движения.
</a:t>
            </a:r>
            <a:endParaRPr lang="en-US" sz="10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Саша Чёрный стал известен в «Сатириконе»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сотрудничества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начинает печататься в журнале «Сатирикон». Его тексты сразу выделяются точным словом, ироничным взглядом и живой интонацией.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автор журнала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он становится одним из заметных поэтов издания. Читатели запоминают его умение говорить о серьёзном легко и смешно.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публикации в «Сатириконе» сделали его известным как мастера сатиры. Позже этот опыт помог ему писать и для взрослых, и для детей.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жизни в эмиграции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не прекращалось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не остановила его работу. Саша Чёрный продолжал писать новые тексты, сохраняя лёгкость, наблюдательность и интерес к детскому миру.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вдали от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поэт жил за границей и особенно остро чувствовал разлуку с Россией. Но даже вдали он не переставал думать о русском слове и своих читателях.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детские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 России он создавал и стихотворения для детей. Эти тексты помогали ему оставаться рядом с родным языком и передавать читателям добрую улыбку.
</a:t>
            </a:r>
            <a:endParaRPr lang="en-US" sz="11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стихи подходят первоклассникам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Саши Чёрного короткие, поэтому ребёнок не устаёт при чтении. Небольшой объём помогает сосредоточиться на смысле и спокойно дочитать строчку до конца.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есть ясные образы, которые легко представить. Кошка, игрушка, школа или смешной случай сразу становятся понятными даже начинающему читателю.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рифмы делают стихи музыкальными. Ребёнок быстрее замечает, где строка звучит похоже, и с удовольствием подхватывает ритм вместе с учителем.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снимает напряжение и вызывает интерес к чтению. Такой текст хочется повторить ещё раз, чтобы услышать красивое слово и улыбнуться вместе с автором.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его стихи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Саши Чёрного звучат почти как разговор, только особенно складный и точный. В них легко услышать живую интонацию, поэтому ребёнку удобно читать их вслух.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не сбиваться, а рифма подсказывает следующую строчку. Когда текст звучит ясно и мягко, его хочется повторять, будто весёлую песенку.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поэта от настоящего имени к любимым стихам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Александр Гликберг стал известен как Саша Чёрный и пришёл к детской поэзии.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читают сегодня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Саши Чёрного понятны современному читателю, потому что в них описаны знакомые вещи: дом, школа, животные и маленькие житейские события.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учит внимательно смотреть на детали. Из простого наблюдения у него рождается яркая картинка, которую легко запомнить и пересказать.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есть добрый юмор. Он помогает улыбнуться, не обижая героя, и показывает, что смешное можно замечать очень бережно.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хорошо подходят для урока русского языка. Они развивают чувство ритма, расширяют словарный запас и пробуждают интерес к родной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в школьном чтении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Саши Чёрного помогают тренировать выразительное чтение. В них есть ритм, рифма и понятные образы, поэтому ученику легче передать настроение текста.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детской библиотеки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удобно предлагать детям рядом с классной библиотекой. Они знакомят с доброй шуткой, красивым словом и настоящей любовью к чтению.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— поэт, которого легко полюбить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просто, точно и с улыбкой, превращая обычные вещи в запоминающиеся стихи. Поэтому его тексты помогают первоклассникам читать, слышать рифму и радоваться русскому слову.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2026-05-21T16:12:25Z</dcterms:created>
  <dcterms:modified xsi:type="dcterms:W3CDTF">2026-05-21T16:12:25Z</dcterms:modified>
</cp:coreProperties>
</file>