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Б. Кедрин: поэт, который писал о Родине, истории и красоте слова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Кедрин — поэт и переводчик: Родина, труд, история и человеческое достоинство.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Кедрин и его время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Кедрин жил в первой половине XX века — через революцию, тяжёлые перемены и войну. Литература тогда всё чаще говорила о Родине, памяти, мужестве и труде. Его стихи соединяют историю страны и переживания обычного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родился поэт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 — Донбасс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Кедрин родился в 1907 году в Донбассе. Там с ранних лет рядом были люди труда и привычка к непростой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рабочей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прошло в рабочей среде: люди много трудились и рано взрослели. Эти впечатления помогли поэту глубже понимать простых людей.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— уважение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годами он начал писать с уважением и теплотой о людях и их поступках. В его строках труд и достоинство звучат особенно ясно.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чтение и путь к поэзии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открывали мир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Кедрин много читал и рано полюбил книги. Чтение для него было не развлечением, а способом лучше понять людей и прошлое. Именно тогда в нём появилась потребность выражать мысли в стихах.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вместо «готового» пути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приходилось учиться самостоятельно: без богатой домашней библиотеки и без лёгкой дороги к образованию. Он выбирал чтение и знания, которые сам считал нужными. Так формировался его собственный взгляд на литературу и историю.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стремление узнать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жизни были работа и трудности, но оставалось постоянное желание узнавать новое. Он интересовался литературой, историей и народным творчеством. Эти занятия помогали находить точные слова и живые образы.
</a:t>
            </a:r>
            <a:endParaRPr lang="en-US" sz="10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Д. Б. Кедрина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хронология, показывающая путь поэта: от детства до военных лет и посмертного интереса к его творчеству.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была недолгой, но насыщенной: раннее самообразование сменилось творческим ростом, затем — военной темой и последующим интересом читателей.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презентации по заданному описанию.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был его поэтический язык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Кедрина узнаются по ясности и звучности: образы в них точные и «осязаемые». Читатель легко видит картину и понимает чувство автора, даже без сложных объяснений.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обращался к народным словам и интонациям. Поэтому его строки звучат естественно, как живая речь, и передают настроение момента без лишней торжественности.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ритм, рифма и выразительные сравнения. Кедрин умел рассказывать о серьёзном простыми словами, сохраняя при этом музыкальность стиха и смысловую точность.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творчестве Кедрина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Кедрина не существуют по отдельности: история помогает осмыслить Родину, а труд и судьбы людей делают прошлое «живым» в стихах.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направления связывают его с образом простого человека, который действует, помнит и несёт ответственность, а слово при этом остаётся главным инструментом смысла.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диаграммы взята из заданного описания тем.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истории в стихах Кедрина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Кедрин обращался к событиям и образам прошлого, превращая их в рассказы о выборе людей. История у него не «набор дат», а путь к пониманию причин и поступков.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исторических эпизодов — человеческая ответственность: смелость, верность, трудный разговор совести. Через судьбу героя поэт показывает, как прошлое учит жить сегодня.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сюжет помогает удержать связь времён. Поэт показывает, что память работает как опора: она подсказывает ценности и помогает не терять направление.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объясняет настоящее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Кедрин говорит о прошлом, он одновременно помогает читателю понять настоящее. Такие строки особенно важно читать в школьном возрасте — для личных выводов.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«Зодчие»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ценой красоты. Настоящее искусство рождается из большого труда и может стоить очень дорого — и по усилиям, и по переживаниям тех, кто его создаёт.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«Зодчие» показывает мастерство, труд и красоту, созданную руками людей. В ней важно, что искусство не появляется само по себе: за ним стоит работа и терпение, которые трудно заменить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Родине и родной земле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о Родине Кедрин писал о красоте русской природы: полях, дорогах, деревнях. Эти картины не просто фон — они помогают понять настроение и характер людей.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любовь к Родине выражена спокойно и искренне, без громких лозунгов. Читатель ощущает тёплое чувство к месту, где живут семьи, растут традиции и остаются воспоминания.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Кедрина Родина связана с памятью и трудом. Важны и обычные дела: работа, уважение к людям, забота о завтрашнем дне. Так формируется внутреннее достоинство.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и народа в его стихах соединяются с сегодняшним днём. Через родную землю поэт говорит о долге перед теми, кто жил раньше, и о смысле настоящего.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в стихах Кедрина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факта или легенды к выводу о памяти, долге, красоте и мужестве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переводчика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работа Кедрина требовала точности: он должен был передать смысл и настроение автора, а не только отдельные слова. Это воспитывало дисциплину внимания к тексту.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перевода он особенно ощущал, как звучит фраза по-русски: где нужна пауза, какой образ становится яснее. Так формировалась его привычка писать выразительно и просто.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обогащали собственную поэзию Кедрина. Он учился внимать оттенкам значения и сохранять интонацию, чтобы стихотворение звучало живо, убедительно и честно.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поэзии Кедрина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эти черты работают вместе: исторический сюжет получает народную интонацию, а образность помогает читателю почувствовать нравственный смысл.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Кедрин не уходит в одни только эмоции или факты. Его стиль опирается на историю, звучание и моральную опору.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творчества Д. Б. Кедрина (качественная оценка на основе школьного изучения и литературных характеристик).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его стихах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 (период войны)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Великой Отечественной войны у Кедрина усиливаются мотивы мужества и боли, появляются строки о потери близких и тревожном ожидании. Чувство верности Родине становится более строгим и личным.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страну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подчеркивает ответственность: человек отвечает за свою страну поступками и памятью. Даже в переживаниях звучит внутренняя собранность и готовность беречь надежду.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победы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связаны не только с фронтом. В стихах слышны переживания людей дома: надежда помогает пережить трудности, а ожидание Победы поддерживает достоинство и терпение.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их главные мотивы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произведения Кедрина и то, о каких человеческих темах в них говорится. Это помогает увидеть, как поэт связывает литературу с жизнью.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связано с важной темой: от труда мастеров до личной ответственности на войне. Центр — человек и его нравственный выбор.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по мотивам, которые выделяются в школьном анализе творчества Д. Б. Кедрина.
</a:t>
            </a:r>
            <a:endParaRPr lang="en-US" sz="7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читали и оценивали Кедрина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оценки и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Кедрина знали прежде всего в литературной среде: его воспринимали как поэта серьезного и умеющего работать со смыслом. Он говорил о важном без лишнего украшательства.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после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известность пришла позже. Сегодня многие его произведения входят в школьное и внеклассное чтение, потому что они понятны, образны и помогают обсуждать Родину, память и долг.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гибель поэта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Кедрин погиб в 1945 году. Жизнь поэта оборвалась рано, хотя впереди могло быть много новых стихов и размышлений. Это сделало его путь особенно пронзительным.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интерес к творчеству постепенно возрастал. Тексты, которые успели полюбиться, стали читать внимательнее, а вопросы, заданные поэтом, нашли отклик у новых поколений.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его стихи чаще включали в учебное чтение и обсуждение. Поэзию Кедрина ценили за ясность образов и за честный разговор о памяти, достоинстве и мужестве.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Кедрина читают и сегодня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стихам доверяют, потому что в них есть и чувство, и смысл. Читатель узнает себя в обычных людях, а история становится понятной и близкой.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главные причины интереса: поэт соединяет память, нравственный разговор и художественную выразительность. Именно поэтому его тексты работают в школе и вне уроков.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читательского интереса к творчеству Д. Б. Кедрина (качественная оценка по учебным темам и литературным характеристикам).
</a:t>
            </a:r>
            <a:endParaRPr lang="en-US" sz="7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606868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Кедрина в русской литературе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и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Кедрин соединил исторические сюжеты и личные переживания человека. Благодаря этому прошлое у него не «далеко», а помогает думать о настоящем и о собственном выборе.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для Кедрина — способ сохранить память народа. Его тексты помогают говорить о жизненных ценностях без громких лозунгов, через живые картины и точные слова.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народную традицию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слышится народная интонация, близкая живой речи. Это помогает образам быть понятными: читатель чувствует, что поэт уважает людей труда и их язык.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Кедрина напоминает, что важны не только события, но и человеческое достоинство. Он показывает, как поступок связан с ответственностью перед близкими и Родиной.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Кедрина читают снова и снова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Б. Кедрин — поэт Родины, истории и труда, умеющий говорить о красоте слова. Его стихи связывают прошлое и настоящее, учат памяти и уважению к людям. Поэтому они остаются близкими школьному читателю.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2026-05-13T00:49:08Z</dcterms:created>
  <dcterms:modified xsi:type="dcterms:W3CDTF">2026-05-13T00:49:08Z</dcterms:modified>
</cp:coreProperties>
</file>