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геометрических рисунков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читать фигуры по линиям, буквам и знакам.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рисунок в 5 классе: зачем он нужен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математики рисунок делает фигуры понятными и помогает не путать отрезки, лучи, прямые и углы. По условным знакам можно быстро записывать свойства фигуры и точно решать задачи.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045151"/>
            <a:ext cx="4873500" cy="13760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обозначения на рисунке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 читаются самые частые записи на чертеже.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знак на рисунке имеет строгое значение и читается однозначно.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обозначения геометрических фигур и отношений на чертеже.
</a:t>
            </a:r>
            <a:endParaRPr lang="en-US" sz="7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Точка, прямая, отрезок и луч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обозначается заглавной буквой и показывает точное место на чертеже. Она не имеет длины, но помогает назвать фигуру и её элементы.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— это часть прямой, у которой есть два конца. Его длину можно измерить, поэтому отрезки удобно сравнивать и обозначать равенство.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не имеет концов и мысленно продолжается в обе стороны. На рисунке её показывают тонкой линией и часто подписывают строчной буквой.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 начинается в одной точке и идёт только в одном направлении. Он помогает показывать стороны углов и направление на чертеже.
</a:t>
            </a:r>
            <a:endParaRPr lang="en-US" sz="98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читаются подписи и знаки на чертеже
</a:t>
            </a:r>
            <a:endParaRPr lang="en-US" sz="18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точек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ставят рядом с точками так, чтобы они не закрывали линии. Тогда рисунок остаётся чистым, а названия элементов легко находить и читать.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знаки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штрихи, дуги, квадрат и стрелки передают важные свойства фигуры. Эти отметки позволяют быстро понять, какие части равны, где есть прямой угол и какие прямые параллельны.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знаки чаще всего встречаются в школьных рисунках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рисунках особенно важно не пропустить повторяющиеся отметки у сторон и углов.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используются подписи и знаки равенства; остальные отметки уточняют свойства фигуры.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обозначения, используемые в школьных геометрических чертежах.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геометрический рисунок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не упустить важные данные на чертеже.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отрезки и равные углы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 двух отрезках стоят одинаковые штрихи, значит, их длины совпадают. Например, отметки на AB и CD показывают, что AB = CD.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дуги внутри двух углов означают равенство углов. Такая запись помогает сравнивать фигуры без длинных слов и лишних вычислений.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обозначения особенно полезны в задачах на построение и сравнение. По ним сразу видно, какие элементы фигуры должны быть одинаковыми.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875" y="1789450"/>
            <a:ext cx="23940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79413" y="1789450"/>
            <a:ext cx="209475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2025" y="1789450"/>
            <a:ext cx="239400" cy="239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и перпендикулярные прямые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не пересекаются и сохраняют одинаковое направление. На чертеже их часто отмечают стрелками, чтобы сразу показать это свойство.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059200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Перпендикулярные прямые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Перпендикулярные прямые образуют прямой угол. В месте пересечения ставят маленький квадрат, который точно указывает на угол в 90°.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85677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 встречается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знаки нужны при работе с прямоугольниками, клетчатой сеткой и построениями линейкой и угольником. Они помогают оформлять чертёж без двусмысленности.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свойства фигуры видны на рисунке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чертежу можно быстро определить количество сторон и углов, заметить равные стороны и увидеть прямые углы. Это помогает узнать общую форму многоугольника и сравнить его с другими фигурами.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внешний вид не всегда достаточен для точного ответа. Надёжные выводы делают только тогда, когда свойства подтверждены штрихами, дугами, стрелками и записью на рисунке.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быстрее разбирать задачу по рисунку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обозначения, тем меньше времени уходит на чтение условия и поиск нужных данных.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и знаки дают основную информацию; декоративные элементы почти не влияют на решение.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анализ элементов геометрического чертежа, 2025
</a:t>
            </a:r>
            <a:endParaRPr lang="en-US" sz="7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Аккуратность чертежа и масштаб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1410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Чертёж не обязан быть выполнен точно в масштабе, но он должен быть ровным и понятным, чтобы линии и фигуры легко читались.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0898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отмечают чётко, а подписи размещают так, чтобы буквы не закрывали отрезки, углы и другие важные элементы рисунка.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0386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Небрежные линии и слишком близкие подписи затрудняют сравнение отрезков, поэтому даже простая фигура становится трудной для чтения.
</a:t>
            </a:r>
            <a:endParaRPr lang="en-US" sz="986" dirty="0"/>
          </a:p>
        </p:txBody>
      </p:sp>
      <p:sp>
        <p:nvSpPr>
          <p:cNvPr id="8" name="Text 5"/>
          <p:cNvSpPr txBox="1"/>
          <p:nvPr/>
        </p:nvSpPr>
        <p:spPr>
          <a:xfrm>
            <a:off x="261600" y="39874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Аккуратность помогает увидеть условные знаки сразу, а значит, быстрее понять, какие свойства фигуры уже даны в задаче.
</a:t>
            </a:r>
            <a:endParaRPr lang="en-US" sz="9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чтении рисунков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52515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 название точки и обозначение отрезка: буква A — это точка, а AB — уже часть фигуры между двумя точками.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481075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не замечать одинаковые штрихи, дуги или стрелки и делать вывод только по внешнему виду чертежа.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43700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считать прямым любой широкий угол или принимать параллельность без специальных отметок: одна пропущенная деталь меняет смысл задачи.
</a:t>
            </a:r>
            <a:endParaRPr lang="en-US" sz="98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525" y="1042040"/>
            <a:ext cx="8625000" cy="243529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и их смысл в математике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записи помогают точно читать чертёж и не смешивать внешний вид фигуры с её свойствами.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рисунок можно прочитать точнее, если использовать общепринятые знаки и краткую запись.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обозначений на геометрических рисунках
</a:t>
            </a:r>
            <a:endParaRPr lang="en-US" sz="7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рисунок нужен в задачах на доказательство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 подсказывает, какие данные даны в задаче, но сам по себе не доказывает свойство фигуры. Для доказательства нужны записи, знаки и логические шаги.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 чертеже нет отметок равенства, прямого угла или параллельности, утверждение сделать нельзя. Чертёж помогает рассуждать, но не заменяет доказательство.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сразу, а что требует знаков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фигуры бросается в глаза сразу, а математический смысл часто становится понятен только после внимательного чтения обозначений.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вид даёт общее представление, но точные выводы возможны лишь по условным знакам и подписям.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визуальных и математических признаков геометрической фигуры, 2025
</a:t>
            </a:r>
            <a:endParaRPr lang="en-US" sz="7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оформления собственного чертежа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сделать рисунок понятным, аккуратным и удобным для чтения.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856" y="1405400"/>
            <a:ext cx="231188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856" y="3057275"/>
            <a:ext cx="231188" cy="20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98750" y="1405400"/>
            <a:ext cx="205500" cy="20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98750" y="3057275"/>
            <a:ext cx="205500" cy="20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используется геометрический язык в жизни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66080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Планы комнат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планах показывают стены, размеры и расположение мебели, поэтому линии и углы помогают понять, как устроено пространство и где находятся объекты.
</a:t>
            </a:r>
            <a:endParaRPr lang="en-US" sz="1137" dirty="0"/>
          </a:p>
        </p:txBody>
      </p:sp>
      <p:sp>
        <p:nvSpPr>
          <p:cNvPr id="10" name="Text 3"/>
          <p:cNvSpPr txBox="1"/>
          <p:nvPr/>
        </p:nvSpPr>
        <p:spPr>
          <a:xfrm>
            <a:off x="66080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картах важны расстояния, направления и условные обозначения, чтобы можно было сравнивать объекты и ориентироваться в местности без лишних слов.
</a:t>
            </a:r>
            <a:endParaRPr lang="en-US" sz="1137" dirty="0"/>
          </a:p>
        </p:txBody>
      </p:sp>
      <p:sp>
        <p:nvSpPr>
          <p:cNvPr id="11" name="Text 4"/>
          <p:cNvSpPr txBox="1"/>
          <p:nvPr/>
        </p:nvSpPr>
        <p:spPr>
          <a:xfrm>
            <a:off x="478385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Схемы маршрутов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Маршрутные схемы используют линии и направления, чтобы быстро показать путь, повороты и взаимное положение остановок, перекрёстков и зданий.
</a:t>
            </a:r>
            <a:endParaRPr lang="en-US" sz="1137" dirty="0"/>
          </a:p>
        </p:txBody>
      </p:sp>
      <p:sp>
        <p:nvSpPr>
          <p:cNvPr id="12" name="Text 5"/>
          <p:cNvSpPr txBox="1"/>
          <p:nvPr/>
        </p:nvSpPr>
        <p:spPr>
          <a:xfrm>
            <a:off x="478385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Чертежи и тетради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чертежах мебели и клетчатых тетрадях геометрический язык помогает сохранять точность: видно форму, размеры, углы и взаимное расположение деталей.
</a:t>
            </a:r>
            <a:endParaRPr lang="en-US" sz="113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045151"/>
            <a:ext cx="4873500" cy="13760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одно обозначение меняет смысл записи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чертёж может содержать разную информацию в зависимости от знаков, поставленных рядом с фигурами.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Добавление одного знака переводит запись из описания в точное математическое утверждение.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условные обозначения в геометрии
</a:t>
            </a:r>
            <a:endParaRPr lang="en-US" sz="7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геометрии: видеть, читать, доказывать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рисунок становится понятным, когда ученик умеет читать подписи, штрихи, дуги и стрелки. Тогда чертёж помогает не только увидеть фигуру, но и уверенно рассуждать о её свойствах.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2026-05-24T12:30:58Z</dcterms:created>
  <dcterms:modified xsi:type="dcterms:W3CDTF">2026-05-24T12:30:58Z</dcterms:modified>
</cp:coreProperties>
</file>