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Экспедиционный материал Ч. Дарвина: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Дарвином данные раскрыли многообразие и эволюцию живых организмов.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 году молодой Чарльз Дарвин отправился в кругосветное плавание на «Бигле». Цель — изучение природы новых земель Южной Америки, Австралии, Африки и Тихого океана, что положило начало революции в биологии и геологии.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кругосветная экспедиция Дарвина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изучал уникальные тропические леса, пампы и Анды в Южной Америке, где собрал множество образцов растений и животных, расширив представления о разнообразии экосистем региона.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и её биологическое богатство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Галапагосских и других островов позволили Дарвину наблюдать процессы видообразования и эндемизма, недоступные на материке, что стало ключевым в формировании его теории.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Тихого океана — естественные лаборатории
</a:t>
            </a:r>
            <a:endParaRPr lang="en-US" sz="1064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континентах Дарвин фиксировал сходства и различия в фауне, что помогло выявить закономерности биогеографии и подтвердить идею адаптации организмов к разным условиям.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Африка: новые открытия и сравнения
</a:t>
            </a:r>
            <a:endParaRPr lang="en-US" sz="102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экспедиции: маршрут и регионы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биологические коллекции Дарвина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собрал разнообразные растения, включая редкие виды тропиков и странные суккуленты, что позволило расширить ботанические знания и классификационные системы.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мир: более 1500 образцов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около 1200 животных оказались редкие млекопитающие, птицы и насекомые, которые помогли изучить множество эволюционных адаптаций и морфологических различий.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обширная коллекция видов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 образцов осадочных пород и окаменелостей способствовали пониманию древних экосистем и эволюционных процессов, формировавших современную биосферу.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палеонтологические находки
</a:t>
            </a:r>
            <a:endParaRPr lang="en-US" sz="7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Галапагосы знамениты уникальной эндемичной фауной, особенно разнообразием зябликов с 14 различными видами, каждый адаптированным к своей экологической нише.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черепахами с их варьирующимися формами панциря позволили понять значимость изоляции и адаптаций для процесса видообразования.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острова: вклад в формулирование теории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видовым разнообразием зябликов Галапагосских островов
</a:t>
            </a:r>
            <a:endParaRPr lang="en-US" sz="3217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разные формы и размеры клювов у зябликов точно соответствовали типам пищи на конкретных островах, указывая на адаптивные изменения.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эти изменения наследуются и отражают микроэволюционные процессы, демонстрируя роль среды обитания в формировании признаков у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выявил повторяющиеся модели эндемизма у видов, обитающих на удалённых островах, что подтверждает изоляцию как фактор эволюции.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анализировал миграционные пути и связь между животными материка и островов, показывая влияние географических барьеров.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распределения крупных млекопитающих Латинской Америки помогли понять историческую и экологическую динамику регионов.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закономерности в материалах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фиксировал наследуемость отличительных признаков у растений и животных, подчеркивая постепенное накопление изменений.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отметил редкие случаи мутаций, которые создавали новые вариации, служившие сырьем для естественного отбора.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Подчёркивалось, что изменения происходят на протяжении многих поколений, что укрепляет представления о долговременной эволюции.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Дарвина заложили фундамент для понимания механизмов наследственности и поддержки концепций эволюционной биологии позже.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и наследственности в наблюдениях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422" y="1497250"/>
            <a:ext cx="3914306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пункты маршрута, даты, виды собранных материалов и ключевые результаты экспедиции, позволяющие анализировать региональные различия.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объектов исследований подтверждает комплексный подход и межрегиональные связи.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Ч. Дарвина, публикации экспедиции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«Бигля» и этапы экспедиции: данные по странам и регионам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обнаружил сходства между ископаемыми мегатерием и токсодоном и современными родственными видами, что указывает на эволюционную преемственность.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иллюстрируют постепенное изменение форм жизни и служат доказательством историчности биологических видов.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послужили базой для объяснения процессов вымирания и замещения видов в ходе геологического времени.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Южной Америки: важность для эволюционной теории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фиксировал климатические характеристики, включая температуру и осадки, что позволило выявить влияние погодных условий на состав и распределение растительности региона.
</a:t>
            </a:r>
            <a:endParaRPr lang="en-US" sz="1254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почвенного покрова включали анализ типа, влажности и структуры почвы, что помогало понять связь между почвой и средой обитания различных видов.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отметил, что микроклиматические особенности воздействуют на физиологию и адаптивные способности растений и животных в разных экосистемах.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способствовали формированию представления о роли климатических и почвенных факторов в эволюции и экологическом распределении живых организмов.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климатических и почвенных условий в экспедиционных наблюдениях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детально изучал осадочные и вулканические породы, выявляя процессы формирования ландшафтов, в том числе доказав поэтапное образование атоллов через рост кораллов и вулканическую активность.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заложили основы для понимания постепенных геологических изменений Земли, что существенно расширило знания о взаимодействии геологических и биологических процессов.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данные и вклад Дарвина в геонауки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 и 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Оригинальные дневники Дарвина содержат подробные описания наблюдений, позволяют проследить ход исследований и научные размышления периода экспедиции.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письма и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рисунки обогащают материал личными впечатлениями и точными изображениями флоры и фауны, дополняя научные данные.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 научных архивах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и документы хранятся в Музее естественной истории Лондона и Кембриджском университете, обеспечивая доступ для современных исследователей.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записи и архивы экспедиции: значение и хранение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24911"/>
            <a:ext cx="4063200" cy="1581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исторических данных с современными биологическими и генетическими исследованиями на Галапагосах демонстрирует стабильность эволюционных выводов Дарвина.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эволюции, описанные Дарвином, подтверждаются современными молекулярными методами, подтверждая долговременную научную значимость его труда.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популяционной генетики, 2010-е годы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экспедиционного материала: подтверждение идей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экспедиции составил фундамент для новой биологической теории и продолжает влиять на эволюционные исследования уже почти два века.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2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прошло с публикации "Происхождения видов" — работы, которая опиралась на материалы экспедиции и изменила представления о биологии.
</a:t>
            </a:r>
            <a:endParaRPr lang="en-US" sz="394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Чарльза Дарвина, 1859 год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клюва обеспечивали зябликам максимально эффективное использование пищевых ресурсов. Эти адаптации демонстрируют конкретные этапы эволюционной специализации в ограниченной среде островов.
</a:t>
            </a:r>
            <a:endParaRPr lang="en-US" sz="964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 галапагосских зябликов — ключ к выживанию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форме панциря отражают тип питания и рельеф островов. Более высокий панцирь характерен для районов с высокой растительностью, что способствует лучшей защите и подвижности.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панцирей галапагосских черепах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выживание: примеры из экспедиционных наблюдений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Дарвином образцы активно применяются для молекулярных исследований генетической структуры и микроэволюционных процессов в разных популяциях.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позволяют учёным отслеживать динамику видообразования и миграционных путей, а также адаптивную радиацию в исторической перспективе.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экспедиции поддерживают современные разработки в области сохранения биоразнообразия и предупреждения экологических кризисов.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материала Дарвина для современных научных открытий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сбора образцов была тщательно организована, включала обозначение местоположения, время и условия съёмки каждого объекта.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Подробные дневниковые записи фиксировали наблюдения, размышления и измерения, обеспечивая научную точность и воспроизводимость.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Зарисовки флоры и фауны служили визуальной поддержкой описаний, помогая идентифицировать и классифицировать виды.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классификация материалов в лабораторных условиях обеспечивали сопоставимость с уже известными образцами и открытие новых видов.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Методология полевых исследований Дарвина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Экспедиционный материал Дарвина в современном образовании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полевых методов и изучение эволюции с использованием примеров Дарвина в школьной программе биологии.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учебных полевых практикумов, где учащиеся проводят наблюдения, сопоставимые с исследованиями Дарвина.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междисциплинарном подходе: сочетание биологии, географии и экологии в образовательных проектах.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исследовательских олимпиад и научных конференций для школьников на основе экспедиционного материала Дарвина.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Экспедиционный материал Дарвина стал краеугольным камнем биологии, обеспечив научный прогресс и формируя современные подходы к изучению жизни и охране природы.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Дарвина: фундамент для науки и образования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2026-05-10T07:54:18Z</dcterms:created>
  <dcterms:modified xsi:type="dcterms:W3CDTF">2026-05-10T07:54:18Z</dcterms:modified>
</cp:coreProperties>
</file>