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определяет химическую промышленность
</a:t>
            </a:r>
            <a:endParaRPr lang="en-US" sz="282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делает химию ближе к сырью, воде и рынкам.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делает повседневные вещи: от пластика до лекарств. Но успех завода зависит не только от технологии, а и от удобного, безопасного места.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 для завода так важно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обычно размещается химическая промышленность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предприятия появляются рядом с месторождениями нефти, газа, солей или фосфатов. Это сокращает перевозки и уменьшает стоимость сырья.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ресурсами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любят места с дешёвой энергией и большим количеством воды. Без них сложно поддерживать нагрев, охлаждение и непрерывную работу оборудования.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вода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 и трубопроводы помогают быстро ввозить сырьё и вывозить готовую продукцию. Поэтому химические узлы часто растут у транспортных магистралей.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вывоз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промышленные районы дают спрос, кадры и инфраструктуру. Из-за этого многие предприятия тянутся к агломерациям и большим рынкам.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потребителям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подсказок: как читать размещение заводов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размещению химической промышленности, без точных статистических данных.
</a:t>
            </a:r>
            <a:endParaRPr lang="en-US" sz="794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химические заводы тяготеют к ресурсам и крупным узлам.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предприятий сосредоточено там, где проще доставлять сырьё и вывозить продукцию.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размещения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влияют на цену, безопасность и удобство производства.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факторы — сырьё, энергия и экология: они сразу меняют расходы и возможность строительства.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размещения химической промышленности по школьному курсу географии.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Сырьё: нефть и газ как основа нефтехимии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служат основой для пластмасс, синтетических волокон и многих органических веществ. Поэтому нефтехимия часто развивается там, где сырьё добывают или подводят по трубопроводам.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производства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транспортная сеть развита плохо, производство становится дороже и медленнее. Поэтому близость к трубопроводам и портам помогает заводу работать устойчиво.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Нефтехимические предприятия нередко строят вдоль магистралей и рядом с переработкой нефти. Так удобнее передавать сырьё между этапами и быстрее отправлять готовую продукцию.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переработкой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путь от месторождения до завода, тем ниже расходы на доставку. Это особенно заметно для крупных установок, которым нужно много сырья каждый день.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перевозке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Сырьё: соли, сера, фосфаты и известняк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нужна для получения хлора, соды и других веществ, без которых не обходятся многие отрасли. Когда сырьё тяжёлое, выгоднее перерабатывать его недалеко от добычи.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нужен для щёлочей, строительной химии и многих технологических процессов. Большие объёмы такой породы проще перерабатывать вблизи карьеров и заводов.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особенно важны для удобрений. Их переработка рядом с месторождениями помогает уменьшить затраты и быстрее снабжать сельское хозяйство.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используется в производстве кислот и химических реагентов. Перевозить её далеко не всегда удобно, поэтому предприятия часто ставят рядом с источником сырья.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основа непрерывной работы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Химическим заводам нужно много тепла для реакций и нагрева. Поэтому они часто размещаются рядом с газопроводами и источниками дешёвого топлива.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 реакций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питает насосы, компрессоры и системы управления. Надёжная сеть снижает риск остановок и помогает держать производство в нужном ритме.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оборудования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ТЭЦ удобны тем, что дают сразу и тепло, и электричество. Для химической промышленности это особенно важно, потому что потребление энергии идёт постоянно.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источник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энергии не хватает, себестоимость растёт, а выпуск становится нестабильным. Поэтому заводы выбирают места с сильной энергосистемой и запасом мощности.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снабжение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обязательный ресурс производства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охлаждает реакторы и другое оборудование, чтобы процессы шли безопасно. Без достаточного охлаждения завод не сможет работать стабильно и долго.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процессы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для промывки, растворения веществ и получения пара. Это делает воду таким же важным ресурсом, как сырьё или энергия.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рядом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стараются быть рядом с реками, озёрами, каналами и водохранилищами. Так проще обеспечить нужный объём воды на каждый день.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имеет значение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количество, но и качество воды. Слишком грязная или солёная вода усложняет очистку и повышает расходы на производство.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цепочка поставок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продукции от источника ресурсов до конечных покупателей.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65% территории России занимает зона многолетней мерзлоты, поэтому в северных районах строительство требует особых решений.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России — это зона многолетней мерзлоты.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распространённости многолетней мерзлоты в России; справочные материалы по географии и мерзлотоведению
</a:t>
            </a:r>
            <a:endParaRPr lang="en-US" sz="6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особенно важно учитывать отопление, защиту труб и сезонную доставку материалов: экстремальные условия повышают затраты на работу завода.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6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дольше, а значит, нагрузка на инфраструктуру заметно возрастает.
</a:t>
            </a:r>
            <a:endParaRPr lang="en-US" sz="4186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характеристики северных районов России; школьные географические справочники
</a:t>
            </a:r>
            <a:endParaRPr lang="en-US" sz="7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безопасность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промышленной безопасности и размещения предприятий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природные угрозы чаще всего учитывают при выборе площадки для химического предприятия.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риски требуют разных мер защиты, поэтому выбор места начинается с оценки природной обстановки.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химических предприятий санитарные зоны могут достигать 1000 метров и больше, чтобы снизить влияние выбросов на жилую застройку.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пример защитной дистанции, которая помогает отделить производство от жилья.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правила и нормы для промышленных предприятий; материалы по санитарно-защитным зонам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источника к потребителю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путь продукта зависит от близости к сырью, транспорту и рынку.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сырьё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возле месторождения получает нефть и газ без длинной цепочки перегрузок. Это снижает затраты и делает производство более устойчивым, особенно когда рядом уже есть трубопровод и энергоснабжение.
</a:t>
            </a:r>
            <a:endParaRPr lang="en-US" sz="113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 как артерия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предприятие находится у крупного узла трубопроводов, ему проще отправлять сырьё на переработку и получать полуфабрикаты обратно. Такая связь особенно важна для пластмасс и синтетических материалов.
</a:t>
            </a:r>
            <a:endParaRPr lang="en-US" sz="111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рынкам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 уходит дальше по железной дороге или через порт. Поэтому нефтехимические центры часто соединяют добычу, переработку и экспорт в одной промышленной цепочке.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нефтехимический узел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производства удобрений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Фосфорные и калийные удобрения удобнее производить там, где сырьё не нужно везти через полстраны. Это уменьшает расходы и позволяет быстрее пополнять запасы перед посевной.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сырью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сельскохозяйственные районы создают постоянный спрос. Завод, расположенный рядом, быстрее реагирует на сезонные потребности фермеров и сокращает сроки доставки готовой продукции.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полями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тяжёлые и часто перевозятся в больших объёмах, поэтому важны железные дороги и склады. Хорошая логистика помогает избежать задержек в самый напряжённый период года.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логистика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предприятие стоит между месторождением и полем, оно становится связующим звеном всей аграрной цепочки. Так сырьё, производство и потребитель оказываются рядом друг с другом.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положение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заводы стоят рядом с сырьём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Серосодержащее сырьё чаще перерабатывают недалеко от места добычи. Так уменьшаются перевозки опасных и тяжёлых материалов, а контроль за процессом становится проще.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добычей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 сера часто нужны другим заводам как промежуточное сырьё. Поэтому предприятия размещают в промышленных районах, где можно быстро передавать продукцию соседним производствам.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соседних заводов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производства требуют особенно внимательного обращения с отходами и выбросами. Близость к промышленной зоне помогает организовать очистку и снизить лишние риски для жилых кварталов.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очистка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перевозок, тем ниже расходы и выше надёжность поставок. Для химии это особенно важно, потому что многие вещества требуют строгих условий хранения и транспортировки.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перегрузок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влияет на размещение химии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рынок рядом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и бытовая химия часто выпускаются рядом с крупными городами. Здесь проще найти покупателей, быстро доставить товар в магазины и обеспечить точную упаковку для разных линек продукции.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к покупателю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Склад, фасовка и доставка в торговые сети идут почти без пауз. Это помогает не только экономить время, но и поддерживать стабильное снабжение аптек, супермаркетов и бытовых магазинов.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качеству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производства особенно зависят от чистой воды, аккуратных условий и квалифицированных специалистов. Поэтому их чаще размещают там, где есть сильная научная и транспортная база.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выбирает место не случайно: сырьё, энергия, вода, транспорт, климат и экология вместе определяют, где завод будет работать надёжно, безопасно и выгодно.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правила размещения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2026-07-27T01:27:27Z</dcterms:created>
  <dcterms:modified xsi:type="dcterms:W3CDTF">2026-07-27T01:27:27Z</dcterms:modified>
</cp:coreProperties>
</file>