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здоровье человека: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состоянием природы и здоровьем каждого человека — основа жизни.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 и почему она важна?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живая оболочка Земли, где обитает множество организмов, она поддерживает климат и обеспечивает ресурсы, необходимые для здоровья человека.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составляющие биосферы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включают растения, животных, грибы и микроорганизмы, которые взаимодействуют друг с другом и с окружающей средой.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элементы — это воздух, вода, почва и минералы, создающие базу для жизни и поддерживающие биохимические циклы.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связи между живыми и неживыми компонентами обеспечивают устойчивость процессов и благоприятные условия для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значение для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кислород, углекислый газ и азот постоянно перемещаются между атмосферой, гидросферой и литосферой, поддерживая здоровье экосистем.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циклов может привести к ухудшению качества среды и возникновению проблем с здоровьем у людей и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чистая окружающая среда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снижает риск заболеваний дыхательных путей и аллергий, укрепляет иммунитет и улучшает общее состояние.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питьевая вода предотвращает желудочные болезни, поддерживает обмен веществ и способствует нормальному развитию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обеспечивает растения полезными веществами, что влияет на питание и здоровье человека через пищевую цепочку.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чистая среда способствует улучшению психического здоровья и повышает устойчивость организма к стрессам.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Заболеваемость в зависимости от экологических условий
</a:t>
            </a:r>
            <a:endParaRPr lang="en-US" sz="230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заболеваний заметно выше в зонах с ухудшенной экологией, особенно в промышленных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окружающая среда связана с ростом заболеваний на 25–40%, что требует улучшения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воздуха влияет на здоровье школьников
</a:t>
            </a:r>
            <a:endParaRPr lang="en-US" sz="2305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PM2.5 и оксидов азота увеличивает частоту бронхита и астмы у детей и подростков, ослабляя силу дыхательной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вредных веществ ухудшает когнитивные функции и снижает учебную успеваемость школьников.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ускоряет старение клеток и может вызывать хронические воспалительные процессы в 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нитратами, тяжёлыми металлами и патогенными микроорганизмами провоцирует заболевания желудка и кишечника, что угрожает здоровью населения.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— залог здоровья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качественной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очищенной воды улучшает обмен веществ и укрепляет иммунитет, благоприятно влияя на общее состояние здоровья.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 загрязнений, воздействия и последствия для здоровья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загрязнители вызывают серьезные заболевания, что подчёркивает необходимость защиты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биосферы и их влияние
</a:t>
            </a:r>
            <a:endParaRPr lang="en-US" sz="24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шумового загрязнения на подростков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от транспорта и предприятий вызывает у детей стресс и усталость, снижая качество жизни.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 из-за шума приводит к ухудшению памяти и концентрации внимания в учебе.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 способствует формированию агрессивного поведения и снижению психоэмоционального благополучия подростков.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громкого шума повышает риск развития депрессий и вызывает раздражительность.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8947" y="1239180"/>
            <a:ext cx="205488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зелёных зон, парков и лесов в городской среде
</a:t>
            </a:r>
            <a:endParaRPr lang="en-US" sz="2316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загрязнений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активно поглощают углекислый газ и фильтруют пыль, улучшая качество воздуха в городах и уменьшая воздействие вредных веществ на здоровье жителей.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Шумоподавление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служит естественным барьером, уменьшая уровень шума транспорта и промышленных предприятий, что способствует снижению стресса и улучшению сна у подростков.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отдых в парках способствуют снижению тревожности и повышению концентрации внимания у школьников, улучшая их общее настроение и учебные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детей в разных экологических условиях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проживающие у зелёных зон, демонстрируют более высокий уровень физического и эмоционального благополучия в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комфортная окружающая среда положительно влияет на субъективное восприятие здоровья и снижает стресс у молодых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деятельности человека на биосферу и здоровье
</a:t>
            </a:r>
            <a:endParaRPr lang="en-US" sz="2086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и утрата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промышленных объектов и дорог приводит к уничтожению лесных массивов и нарушению экосистем, снижая биоразнообразие и ухудшая качество воздуха и воды в окружающих районах.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почв токсичными веществами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промышленных отходов приводит к загрязнению водных ресурсов и почвы, что вызывает рост заболеваемости среди местного населения и ослабляет защитные силы организма детей и подростков.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мирового масштаба и их последствия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вызвала масштабное радиационное загрязнение, приведшее к росту заболеваний онкологического характера и генетическим мутациям у населения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Фукусиме спровоцировала долгосрочные экологические и социальные последствия, снижая качество жизни и повышая уровень онкозаболеваний в поражённых областях.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катастрофы существенно ухудшили демографическую ситуацию, вызвали снижение рождаемости и ухудшение здоровья последующих поколений в зонах риска.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инфекции и биосфера: причины возникновения
</a:t>
            </a:r>
            <a:endParaRPr lang="en-US" sz="2404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дикой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естественных мест обитания животных приводит к более тесному контакту человека с дикими видами, увеличивая риск перехода вирусов к людям.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высокой мобильности людей и урбанизации новые патогены быстро распространяются, вызывая эпидемии и пандемии, как показали случаи SARS и COVID-19.
</a:t>
            </a:r>
            <a:endParaRPr lang="en-US" sz="1247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вирусов от животных к 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ранее ограниченные животным населением, адаптируются и проникают в человеческие популяции, вызывая новые инфекционные болезни.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биосферных компонентов на здоровье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природных элементов и человеческого благополучия
</a:t>
            </a:r>
            <a:endParaRPr lang="en-US" sz="24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детей основам биосферы способствует формированию ответственности и бережного отношения к окружающей среде, что является фундаментом экологического поведения.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навыки, такие как сортировка отходов и рациональное потребление ресурсов, помогают юным людям активно снижать загрязнение и сохранять здоровье.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формирование привычек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инициативы по охране биосферы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реализует программы по охране воздушного и водного пространства, сокращая загрязнение и улучшая качество жизни на планете.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работает над снижением заболеваний, вызванных экологическими факторами, через международные исследования и рекомендации по улучшению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 проводит кампании по сохранению лесов и биоразнообразия, поддерживая устойчивое развитие и участвуя в экологических акциях.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каждого в защиту биосферы и здоровья
</a:t>
            </a:r>
            <a:endParaRPr lang="en-US" sz="2404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общественного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личного автотранспорта снижает выбросы вредных веществ и уменьшает загрязнение воздуха в городах, улучшая здоровье всех жителей.
</a:t>
            </a:r>
            <a:endParaRPr lang="en-US" sz="1477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очищать воздух и создают комфортную среду, поэтому посадка деревьев способствует защите биосферы и укрепляет здоровье человека.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пластических отходов помогает уменьшить загрязнение почвы и водоемов, что положительно влияет на качество продуктов и здоровье людей.
</a:t>
            </a:r>
            <a:endParaRPr lang="en-US" sz="142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домашним и диким животным помогает сохранять экосистемы и предотвращает распространение болезней среди населения.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здоровье: взгляд в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гармонии между человеком и природой — ключ к устойчивому развитию и здоровью будущих поколений, требующее совместных усилий общества и каждого человека.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2026-05-08T03:52:59Z</dcterms:created>
  <dcterms:modified xsi:type="dcterms:W3CDTF">2026-05-08T03:52:59Z</dcterms:modified>
</cp:coreProperties>
</file>