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мир эндемиков: растения, животные и их защита.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флора и фауна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миллионы лет была изолирована от других материков. Поэтому её растения и животные развивались по-своему, а разные природные зоны создали множество непохожих друг на друга экосистем.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Австралии так необычна?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Австралии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91879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часть материка в основном занята пустынями и полупустынями. Здесь мало осадков, поэтому растения и животные приспособлены к жаре, редкой воде и резким перепадам температуры.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155254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центр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657496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экосистемы Австралии не менее важны, чем наземные. Рифы, лагуны и прибрежные воды поддерживают огромное число рыб, кораллов, черепах и других морских организмов.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0120871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природа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416092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юго-западе встречаются сухие кустарники и растения средиземноморского типа. Вдоль побережий есть мангры, а у северо-восточного берега расположен Большой Барьерный риф.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7879467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 и побережья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174688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растут эвкалиптовые леса, где деревья образуют светлые редкие кроны. Такие леса дают пищу, укрытие и места для жизни многим видам птиц и млекопитающих.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638063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леса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933283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преобладают саванны и участки тропических лесов. Сезоны здесь связаны не столько с холодом и теплом, сколько с чередованием влажного и сухого периода.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6658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север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 — символ Австралии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растут сотни видов эвкалипта. Они сильно различаются по размеру, форме листьев и условиям произрастания, но остаются одними из самых узнаваемых деревьев континента.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 коал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коал эвкалиптовые листья являются почти единственным кормом. Поэтому судьба этих животных напрямую связана с сохранением эвкалиптовых лесов и их естественной среды.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огню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эвкалипты переживают пожары благодаря толстой коре и скрытым почкам. После огня они быстро дают новые побеги и снова занимают пространство в лесу.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эвкалипта содержат ароматические масла, а сами деревья умеют переносить нехватку влаги лучше многих других растений. Это помогает им выживать в жарком и сухом климате.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фауна особенно богата сумчатыми и пресмыкающимися, но заметны также птицы и редкие однопроходные.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занимают крупнейшую долю, а однопроходные остаются самой редкой группой.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презентации по теме австралийской фауны; данные условные и иллюстративные.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группы австралийских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растут сумчатые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 сумке
</a:t>
            </a:r>
            <a:pPr algn="l" indent="0" marL="0">
              <a:lnSpc>
                <a:spcPct val="115000"/>
              </a:lnSpc>
              <a:buNone/>
            </a:pPr>
            <a:r>
              <a:rPr lang="en-US" sz="53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сумке детёныш получает молоко и защиту. Здесь он укрепляется, учится держаться и постепенно становится более самостоятельным, пока не сможет выходить наружу.
</a:t>
            </a:r>
            <a:endParaRPr lang="en-US" sz="1596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детёныш подрастает, он начинает кормиться рядом с матерью и всё меньше зависит от сумки. Такой способ развития помогает выживать в меняющихся условиях.
</a:t>
            </a:r>
            <a:endParaRPr lang="en-US" sz="1742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детёныша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 появляется на свет очень маленьким и почти беспомощным. Сразу после рождения он должен добраться до сумки матери, где продолжится его развитие.
</a:t>
            </a:r>
            <a:endParaRPr lang="en-US" sz="17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 валлаби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 — самые крупные сумчатые Австралии, а валлаби заметно меньше. Разница в размере помогает им занимать разные участки и уменьшает конкуренцию за пищу и укрытия.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мелкие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животных передвигаются прыжками. Такой способ движения экономит энергию на больших расстояниях и особенно полезен на открытых пространствах с редкой растительностью.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вместо бега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 валлаби хорошо переносят тепло и засушливые периоды. Они умеют долго обходиться без частых передвижений и выбирают места, где есть тень и корм.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жарком климате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чаще встречаются на открытых равнинах, а валлаби предпочитают более густую растительность и каменистые участки. Это показывает, насколько гибко устроена их жизнь.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обитания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зоологии Австралии.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австралийские животные и их приспособления
</a:t>
            </a:r>
            <a:endParaRPr lang="en-US" sz="282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животного есть среда обитания, которая подходит его строению и образу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тесно связаны со своей средой и имеют яркие приспособления к жизни в ней.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 ехидна: древние однопроходные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949325" y="185005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группа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949325" y="222070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 ехидна относятся к однопроходным — млекопитающим, которые откладывают яйца. Это делает их одними из самых необычных животных Австралии.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49325" y="3376229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утконоса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949325" y="3746875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живёт рядом с пресной водой и ищет пищу под водой. Его чувствительный клюв помогает находить добычу даже там, где почти ничего не видно.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49325" y="490240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ехидны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949325" y="527305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питается муравьями и термитами, добывая их длинным языком. Сильные лапы и колючки помогают ей защищаться и рыть землю в поисках пищи.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австралийские растения переживают жару и пожары
</a:t>
            </a:r>
            <a:endParaRPr lang="en-US" sz="3094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признаки помогают растениям сохраняться в суровых условиях и быстро восстанавливаться после них.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 и прибрежные зоны поддерживают больше пищевых цепей и укрытий для животных, чем сухие внутренние районы.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 связано с водой, теплом и сложной растительностью; пустыни беднее по видам, но богаты узкими приспособлениями.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по природным зонам Австралии на основе общеизвестных экологических закономерностей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биоразнообразие наиболее высоко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австралийских птиц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Кукабарры, какаду и эму известны очень сильными криками. Такие звуки помогают находить партнёра, предупреждать об опасности и общаться на больших расстояниях в открытых ландшафтах.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оперение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австралийских птиц заметные перья и необычные узоры. Они помогают привлекать внимание в период размножения и делают этих птиц одними из самых узнаваемых в мире.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переносят семена и иногда переносят пыльцу, когда кормятся на цветах. Благодаря этому леса и кустарники быстрее восстанавливаются, а растения расселяются в новые места.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Лирохвосты подражают другим звукам, а некоторые птицы строят сложные гнёзда и защищают территорию. Такое поведение помогает выживать и делает наблюдение за ними особенно интересным.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напоминает огромный подводный город, где кораллы образуют укрытия для тысяч организмов. Среди них живут яркие рыбы, морские черепахи и другие обитатели, которым нужны чистая тёплая вода и свет.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город из кораллов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мелководьях растут мангровые леса, где корни удерживают ил и смягчают силу волн. Здесь прячутся молодые рыбы, крабы и другие животные, поэтому такие места особенно важны для морской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Мангры — природный щит берега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Большого Барьерного рифа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угрозы действуют сразу на целые экосистемы, поэтому восстановление природы требует долгой и скоординированной работы.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серьёзные риски связаны с изменением среды обитания и климатом; защита должна сочетать контроль вредителей и восстановление природных территорий.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экологических угроз Австралии по данным природоохранных обзоров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природе Австралии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в Австралии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 быстро размножаются и выедают травяной покров, из-за чего почва остаётся без защиты. Это усиливает эрозию и мешает восстановлению пастбищ и природных лугов.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сорняки вытесняют местные растения, изменяя состав лугов и кустарников. Когда исчезают родные виды, животным становится труднее находить пищу и укрытие.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 тоже наносят большой вред местной фауне, особенно в открытых местах. Они уменьшают численность животных, которые гнездятся на земле или медленно передвигаются.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Одичавшие кошки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кошки охотятся на мелких сумчатых, птиц и ящериц. Для многих редких видов, которые не привыкли к таким хищникам, они представляют особенно серьёзную угрозу.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охраняемые территории Австралии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Австралии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сохраняют редкие экосистемы и показывают, как разнообразна природа континента.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разных ландшафтов важна не меньше, чем защита отдельных видов: каждая территория поддерживает свой набор растений и 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знаний коренных народов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Австралии веками наблюдали за ветрами, дождями, цветением растений и поведением животных. Эти признаки помогали точно понимать, когда меняется сезон и как меняется ландшафт.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 признаки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сегодня используется в природоохранных проектах. Он помогает лучше планировать защиту территорий, сохранять виды и учитывать связь между человеком, природой и культурой.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земле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воды в засушливых районах всегда считались особенно важными. Знание их расположения и бережное отношение к ним помогали людям и животным переживать долгие сухие периоды.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ценность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поджоги проводились осторожно и небольшими участками. Такой подход уменьшал количество сухой растительности, помогал обновлению трав и снижал риск больших разрушительных пожаров.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Контролируемый огонь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охрана природы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природоохранных действий, которая помогает сохранять виды и места их обитания в Австралии.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как живой природный лабораторный класс
</a:t>
            </a:r>
            <a:endParaRPr lang="en-US" sz="3038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наглядно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континенте можно увидеть, как виды по-разному решают похожие задачи. Кенгуру, коалы и утконосы показывают, насколько необычными могут быть пути развития живых существ.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жаре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 и акации помогают понять, как растения переживают засуху, сильное солнце и пожары. Их строение показывает, что выживание часто зависит от очень точных приспособлений.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 и на суше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Рифовые рыбы, морские черепахи и наземные животные демонстрируют разные способы существования в одном регионе. Учёные сравнивают их, чтобы лучше объяснить влияние среды на эволюцию.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будущего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природа помогает увидеть, что изоляция может создавать уникальные виды. Это делает континент особенно важным для науки, охраны природы и наблюдений за изменениями климата.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природа сформировалась в долгой изоляции, поэтому здесь так много эндемиков и необычных приспособлений. Сохраняя леса, рифы и пустыни, мы защищаем будущее науки, туризма и живого мира.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Австралия так непохожа на другие места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2026-05-31T00:58:05Z</dcterms:created>
  <dcterms:modified xsi:type="dcterms:W3CDTF">2026-05-31T00:58:05Z</dcterms:modified>
</cp:coreProperties>
</file>