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в литературе: от надежды к трезвому взгляду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надежды к правде: как разуверение меняет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разуверения показывает, как герой теряет прежние иллюзии, проверяет свои идеалы и начинает иначе смотреть на людей, события и самого себя.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«разуверение» на уроке литературы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«Разуверение» происходит от слова «разувериться» и означает утрату прежней веры, доверия или уверенности в человеке, мечте, обещании или идее.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 слово обозначает не только чувство, но и внутренний поворот героя: его взгляд на мир становится осторожнее и точнее.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может затронуть дружбу, любовь, справедливость, счастье и другие важные ценности, которые раньше казались герою прочными и бесспорными.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слова «разуверение»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часто переплетаются: одно событие может сразу разрушить и надежду, и доверие.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разуверение возникает, когда реальность резко не совпадает с ожиданиями.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для учебной презентации; дата не требуется.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приводит к разуверению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в жизни подростка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сталкивается с разуверением, когда друг не приходит на помощь или обещание остаётся пустыми словами. После этого доверие уменьшается, а ожидания становятся осторожнее.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переживается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разуверение связано не с людьми, а с делом, которое оказалось сложнее, чем казалось. Ученик не спорит с фактом, а начинает спокойно переоценивать свои силы и планы.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Разуверение, грусть, обида и отчаяние: различия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разуверение отличается от близких чувств и состояний.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связано прежде всего с изменением веры и оценки, а не только с печалью или болью.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на основе литературоведческих понятий.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725" y="1168905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разуверения в поведении героя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осторожнее, не спешит делиться надеждами и старается не раскрывать свои ожидания раньше времени.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разочарования персонаж внимательнее относится к обещаниям и не доверяет красивым словам без подтверждения поступками.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чаще сверяет услышанное с реальностью, потому что личный опыт заставляет его сомневаться в прежней уверенности.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и движениях заметны сдержанность и молчание: это знак не слабости, а глубокой перемены в отношении к миру.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надежды к разуверению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меняется отношение героя после столкновения ожиданий с реальностью.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становится для героя моментом взросления: он перестаёт принимать слова на веру и начинает внимательнее смотреть на поступки и последствия.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разуверение важно для литературного героя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разрушает наивные представления и помогает отличать мечту от самообмана, а искреннее обещание — от пустой речи.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опыта герой часто мыслит точнее, потому что опирается уже не на ожидания, а на проверенную реальность.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разуверение в литературе показывают внутренний рост: персонаж становится самостоятельнее и честнее с собой.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спад переживания часто сменяется размышлением и более спокойной оценкой случившегося.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резкого падения обычно начинается восстановление: герой не просто страдает, а учится понимать произошедшее.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для учебной презентации; дата не требуется.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внутреннее состояние героя при разуверении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разочарования человек не перестаёт доверять совсем: он просто начинает проверять слова делами и не спешит открываться первым встречным.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становится внимательнее к поступкам, замечает несоответствие между обещаниями и реальностью и учится беречь себя от повторной душевной боли.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 показывает не черствость, а внутреннюю осторожность: доверие сохраняется, но теперь оно опирается на опыт, а не на наивную веру.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и доверие к людям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 литературы.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действия помогают герою не застрять в переживании и увидеть ситуацию яснее.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Ясность, поддержка и маленькие практические шаги уменьшают силу разуверения и помогают сохранить самоуважение.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пережить разуверение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дружба не выдерживает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долго верит, что друг не подведёт, но в важный момент слышит пустые обещания вместо помощи. В этот миг он впервые смотрит на отношения без иллюзий и понимает, что доверие нужно заслужить поступками, а не словами.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Мечта, которая сталкивается с реальностью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мечтает о лёгком успехе и уверен, что всё получится быстро и без труда. Однако первая серьёзная неудача заставляет его остановиться, оглянуться и увидеть, сколько усилий на самом деле требует цель.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Правда, которая меняет взгляд на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герой узнаёт то, что разрушает прежнее представление о справедливости или честности. Он молчит, прислушивается к себе и понимает: мир сложнее, чем казалось раньше, а взрослое отношение начинается с честного принятия этого факта.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героев в литературных произведениях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эти причины часто переплетаются, поэтому один эпизод может вызвать сразу несколько переживаний у героя.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разуверения — идеализированные ожидания: чем выше вера в лёгкий успех, тем сильнее удар реальности.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4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литературных сюжетов, выполненный для учебной презентации.
</a:t>
            </a:r>
            <a:endParaRPr lang="en-US" sz="74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разуверения в художественных текстах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связано с потерей веры в конкретного человека, мечту или идеал. Оно болезненно, но ещё оставляет возможность увидеть правду и изменить своё отношение.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Отчаяние гораздо тяжелее: человек ощущает полную безвыходность и словно перестаёт ждать помощи. Это состояние не ограничивается одной ситуацией и затрагивает всю внутреннюю опору.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разуверение часто становится переходом к зрелости, потому что герой учится отличать иллюзии от реальности и мыслить точнее.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Отчаяние появляется тогда, когда герой уже не видит выхода и не может опереться ни на опыт, ни на надежду. Поэтому это более глубокий и опасный надлом.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и отчаяние: не одно и то же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разуверения к новому взгляду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переживание может перейти в осмысление и более зрелое решение.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Завышенные ожидания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заранее ждёт слишком многого и поэтому болезненно воспринимает обычную неудачу. Реальность кажется ему особенно тяжёлой, потому что он не подготовился к возможному несоответствию.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молчание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начинает сопоставлять себя с другими и скрывает переживания, вместо того чтобы обсудить их. Из-за этого напряжение накапливается, а чувство одиночества только усиливается.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как приговор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ошибка воспринимается как окончательный крах, хотя это лишь часть опыта. Такое мышление задерживает восстановление и мешает герою увидеть следующий шаг.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усиливают разуверение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ситуации важен не сам промах, а то, что ученик замечает его причину и может изменить подготовку или выбор.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разуверение помогает там, где результат можно быстро проверить: оно превращается в урок и улучшает следующий опыт.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моделирование школьных ситуаций для анализа темы.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разуверение помогает сделать выводы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возникает, когда ожидание не совпадает с реальностью, и именно этот момент делает героя внимательнее к людям, словам и поступкам.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оно показывает внутренний рост: персонаж учится отличать мечту от обещания, а красивую речь — от настоящего дела.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чувство не разрушает человека, если приводит к честному взгляду на мир. Тогда оно становится началом более зрелого и ответственного отношения к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 «разуверение»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показывает, как герой теряет иллюзии, но получает более точное понимание людей и событий. В этом и состоит его рост: от наивной веры — к зрелому взгляду на жизнь.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Разуверение как шаг к взрослению героя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2026-05-23T03:40:56Z</dcterms:created>
  <dcterms:modified xsi:type="dcterms:W3CDTF">2026-05-23T03:40:56Z</dcterms:modified>
</cp:coreProperties>
</file>