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расы как объект изучения в биологии и обществе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разнообразие человечества и почему это важно для науки и общества.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классификации людей строились по заметным внешним признакам и пытались объяснить разнообразие человечества. Со временем археология, генетика и демография показали: история популяций сложнее, чем ранние схемы, а само понятие требует осторожного научного подхода.
</a:t>
            </a:r>
            <a:endParaRPr lang="en-US" sz="1359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возникло понятие расы и зачем оно понадобилось науке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226" y="1360258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101" y="3235661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8926" y="1353304"/>
            <a:ext cx="218400" cy="1941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использовали антропологи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губ и носа использовалась для различения популяций, однако диапазон вариаций внутри каждой группы очень широк и зависит от наследственности и среды в разных регионах.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и губы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антропологи всегда оценивали не один признак, а их сочетание: именно комплекс характеристик создавал традиционные описания европеоидов, негроидов и монголоидов в учебной антропологии.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признаков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волос — от прямых до курчавых — входила в набор основных морфологических признаков и нередко сочеталась с другими особенностями внешности в традиционных схемах сравнения и описаниях.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волос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исторически считался самым заметным маркером, хотя он отражает прежде всего адаптацию к уровню ультрафиолета и не образует чётких границ между людьми в популяциях.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глаз и пигментация радужки часто служили классификационными признаками, но сегодня их рассматривают как изменчивые черты, а не как строгие маркеры расы в биологии и антропологии.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глаз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видно широкое пространство от Европы до части Азии и Северной Африки. Здесь исторически проживали группы, которые в традиционных классификациях относили к европеоидному комплексу. Линии расселения пересекают горные цепи и моря, показывая, что распределение людей всегда было динамичным. Поэтому карта должна показывать не только центр происхождения, но и направления миграций.
</a:t>
            </a:r>
            <a:endParaRPr lang="en-US" sz="688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Европы до Северной Африки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Сахары выделяется крупнейший непрерывный ареал африканских популяций, традиционно объединяемых под названием негроидных. На визуализации важно показать не одно пятно, а множество региональных центров и коридоров обмена. Такой подход лучше передаёт внутреннее разнообразие континента. Именно поэтому карту стоит строить с акцентом на региональные различия, а не на одноцветные зоны.
</a:t>
            </a:r>
            <a:endParaRPr lang="en-US" sz="688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Сахары: континент разнообразия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Юго-Восточная Азия образуют обширный массив, связанный историей земледелия, переселений и морских контактов. Отсюда же линии уходят в Америку, где население сформировалось в результате древних миграций через Берингию и последующих смешений. Карта помогает увидеть это движение во времени. Переходы между регионами лучше показывать стрелками и плавными переходами цвета.
</a:t>
            </a:r>
            <a:endParaRPr lang="en-US" sz="688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и Америка
</a:t>
            </a:r>
            <a:endParaRPr lang="en-US" sz="1151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демография почти везде показывает промежуточные зоны, где признаки и происхождение смешиваются. Латинская Америка, Центральная Азия, Ближний Восток и Южная Африка особенно наглядны: здесь рядом существуют разные исторические слои населения. Именно такие области делают карту живой и многослойной. Они важны для понимания миграций, а не для поиска жёстких границ.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зоны на всех континентах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сегодня живут основные расовые группы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оценочные данные, 2022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условное распределение населения по крупным группам, а не жёсткую биологическую границу между ними.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видно демографическое преобладание азиатских популяций и важность миграционной истории для современной картины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основных расовых групп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века: Великие географические открытия
</a:t>
            </a:r>
            <a:pPr algn="l" indent="0" marL="0">
              <a:lnSpc>
                <a:spcPct val="130039"/>
              </a:lnSpc>
              <a:buNone/>
            </a:pPr>
            <a:r>
              <a:rPr lang="en-US" sz="4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Европейские, африканские и американские популяции впервые массово столкнулись в одном историческом пространстве. Это создало условия для межконтинентальных браков, обмена традициями и появления новых смешанных потомков.
</a:t>
            </a:r>
            <a:endParaRPr lang="en-US" sz="823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Америки
</a:t>
            </a:r>
            <a:pPr algn="l" indent="0" marL="0">
              <a:lnSpc>
                <a:spcPct val="130039"/>
              </a:lnSpc>
              <a:buNone/>
            </a:pPr>
            <a:r>
              <a:rPr lang="en-US" sz="4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Америки усилила смешение коренного населения, европейцев и африканцев. В разных регионах сформировались метисы, мулаты и самбо, а местные общества стали заметно более разнообразными.
</a:t>
            </a:r>
            <a:endParaRPr lang="en-US" sz="925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
</a:t>
            </a:r>
            <a:pPr algn="l" indent="0" marL="0">
              <a:lnSpc>
                <a:spcPct val="130039"/>
              </a:lnSpc>
              <a:buNone/>
            </a:pPr>
            <a:r>
              <a:rPr lang="en-US" sz="4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 резко увеличила число принудительных переселений и контактов между группами. Биологические и социальные последствия этого процесса ощущаются в демографии многих стран до сих пор.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смешанные популяции
</a:t>
            </a:r>
            <a:pPr algn="l" indent="0" marL="0">
              <a:lnSpc>
                <a:spcPct val="130039"/>
              </a:lnSpc>
              <a:buNone/>
            </a:pPr>
            <a:r>
              <a:rPr lang="en-US" sz="4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смешанные популяции особенно заметны в Латинской Америке и крупных городах мира. Метисация стала частью обычной демографической динамики, а не исключением из правила.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метисация меняла население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из Африки сопровождалось длительными миграциями и частичной изоляцией групп. В таких условиях признаки накапливались по-разному, формируя заметные региональные различия между популяциями.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как фактор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высота над уровнем моря, солнечное излучение и доступность пищи влияли на выживание людей. Естественный отбор закреплял полезные особенности, но не создавал жёстких биологических границ.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расовые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клайнальности признаков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показывает постепенный переход признаков без резкой линии между группами.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Клайнальность подтверждает, что признаки меняются по географии непрерывно, а не образуют изолированные наборы.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(клайнальность) расовых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аллель — много популяций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аллель может встречаться у людей, живущих на разных континентах и говорящих на разных языках. Например, варианты групп крови распределены широко и не совпадают с привычными «расовыми» схемами. Это показывает, что наследственные маркеры не подчиняются простым границам. Именно поэтому один генетический признак не определяет всю историю происхождения человека.
</a:t>
            </a:r>
            <a:endParaRPr lang="en-US" sz="977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 обмена генами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проследить историю соседних народов, видно постоянное перемещение людей, браки и обмен потомками. За тысячи лет это создаёт генетическую мозаику, в которой почти невозможно найти полностью изолированную линию. Поэтому понятие «чистой расы» не подтверждается генетикой. Генетический обмен шёл веками, даже там, где контакты казались редкими.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генетика не подтверждает «чистые» расы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— 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схемы описывали человечество по заметным внешним признакам и стремились упорядочить разнообразие мира. В этот период появились ранние линнеевские и блуменбаховские подходы.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такие типологии стали особенно влиятельными. Их использовали как научные карты различий, хотя они почти не учитывали историю популяций и влияние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возникло множество более частных классификаций. Исследователи пытались точнее разделить группы, но число схем только росло, а согласия между ними не было.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Франца Боаса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Боас показал, что формы человеческих популяций изменчивы и зависят от условий жизни. Его идеи ослабили веру в жёсткие расовые типологии и усилили внимание к среде и культуре.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расовые классификации в XIX–XX веках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различия между людьми гораздо заметнее внутри популяций, чем между ними, поэтому в биологии важнее говорить о популяциях и наследственности, а не о «чистых» расах.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генетических различий между людьми приходится на разнообразие внутри популяций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Genome Project; L. Cavalli-Sforza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людей разных рас совпадает более чем на 99,9%, поэтому биологическое единство вида Homo sapiens несомненно. Различия касаются лишь небольшой доли генома и отдельных признаков.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генетическое разнообразие обнаружено у африканских популяций, что согласуется с африканским происхождением человека. Среда формирует фенотипические адаптации, но не создаёт замкнутые «чистые» расы.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однородность и разнообразие человечества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внешние и некоторые физиологические признаки распределяются неравномерно, но их вариации перекрываются и не образуют жёстких биологических границ.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сильно варьируют внутри популяций и частично перекрываются между ними; это не подтверждает существование чётких биологических рас.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 of Human Genetics, 2019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физиологические сравнения между расовыми группами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моноцентризм сегодня считается более убедительным, потому что генетические данные лучше согласуются с единственным африканским источником и последующим расселением Homo sapiens.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подхода к происхождению человеческих популяций обсуждаются в антропологии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митохондриальной ДНК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экваториальных районах сильное ультрафиолетовое излучение стало важным фактором отбора. Более высокая пигментация кожи помогает снижать его вредное воздействие и лучше сохранять здоровье в жарком климате.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тёмная кожа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меньшим количеством солнца светлая кожа облегчает синтез витамина D. Это адаптация к условиям, где дефицит солнечного света долго влиял на питание и выживание человека.
</a:t>
            </a:r>
            <a:endParaRPr lang="en-US" sz="949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кожа северных широт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тибетских народов сформировались особенности, помогающие переносить разреженный воздух и нехватку кислорода. Такие изменения показывают, как длительное проживание в горах влияет на физиологию человека.
</a:t>
            </a:r>
            <a:endParaRPr lang="en-US" sz="947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большой высоте
</a:t>
            </a:r>
            <a:endParaRPr lang="en-US" sz="1165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Эпикантус у некоторых восточноазиатских популяций часто рассматривают как одну из защитных адаптаций к ветру, холоду и пыли. Здесь хорошо видно, как среда может влиять на внешний облик.
</a:t>
            </a:r>
            <a:endParaRPr lang="en-US" sz="978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пыль и форма век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адаптации как основа расовых различий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биологические различия объявляют основанием для иерархии, появляются дискриминационные практики. История знает расовую сегрегацию, апартеид и запреты на межрасовые браки.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слово «раса» сохраняется, но в социальных отношениях оно часто превращается в ярлык. Именно так возникают стереотипы, упрощающие сложность человеческих различий.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 поддерживает представление о расовом превосходстве. Современный подход строится на равенстве людей, уважении к разнообразию и отказе от дискриминации по любому признаку.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идеи влияли на образование, труд, жильё и политические права миллионов людей. Их последствия сохраняются долго даже после отмены официальных запретов.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использование термина «раса» и его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сегрегация и движение за права
</a:t>
            </a:r>
            <a:endParaRPr lang="en-US" sz="1356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расовые идеи долго поддерживали разделение школ, транспорта и общественных пространств. Ответом стало мощное движение за гражданские права, которое изменило законодательство, но не смогло мгновенно устранить последствия десятилетий неравенства.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система апартеида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Африке апартеид закрепил юридическое разделение населения и неравный доступ к земле, образованию и власти. После его отмены стране пришлось одновременно решать политические и глубокие социальные проблемы.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Руанда: трагедия этнической ненависти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в Руанде пропаганда и политическая манипуляция превратили этнические различия в массовое насилие. Последствия геноцида затронули демографию, экономику и коллективную память целого региона.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расовых концепций в разных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новые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ускорила перемещение людей, а вместе с ним — и образование смешанных семей. По данным ООН, с 2000 года число таких браков выросло примерно на 30%.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пространства смешения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Нью-Йорк и Москва показывают, как ежедневно пересекаются разные языки, традиции и способы жизни. В мегаполисе смешение происходит не только в семьях, но и в повседневном общении.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тенденции и смешение популяций в XXI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закрепляет равенство без различия расы, а международные организации ООН, ЮНЕСКО и Совет Европы развивают эти нормы в рекомендациях и конвенциях.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разжигание расовой ненависти и публичная дискриминация считаются правонарушениями. Закон защищает не только отдельного человека, но и общественный порядок.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работает эффективнее, когда его поддерживает общественная культура. Поэтому важны образование, критическое мышление и уважение к многообразию как норма повседневной жизни.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правовые основы борьбы с расизмом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видит в «расах» не жёсткие биологические блоки, а исторически сложившиеся популяции и социальные категории. Будущее общества зависит от уважения к различиям без превращения их в неравенство.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людей — не повод для иерархий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2026-05-10T03:18:24Z</dcterms:created>
  <dcterms:modified xsi:type="dcterms:W3CDTF">2026-05-10T03:18:24Z</dcterms:modified>
</cp:coreProperties>
</file>